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4"/>
  </p:sldMasterIdLst>
  <p:notesMasterIdLst>
    <p:notesMasterId r:id="rId19"/>
  </p:notesMasterIdLst>
  <p:handoutMasterIdLst>
    <p:handoutMasterId r:id="rId20"/>
  </p:handoutMasterIdLst>
  <p:sldIdLst>
    <p:sldId id="724" r:id="rId5"/>
    <p:sldId id="794" r:id="rId6"/>
    <p:sldId id="765" r:id="rId7"/>
    <p:sldId id="784" r:id="rId8"/>
    <p:sldId id="767" r:id="rId9"/>
    <p:sldId id="796" r:id="rId10"/>
    <p:sldId id="807" r:id="rId11"/>
    <p:sldId id="809" r:id="rId12"/>
    <p:sldId id="806" r:id="rId13"/>
    <p:sldId id="808" r:id="rId14"/>
    <p:sldId id="805" r:id="rId15"/>
    <p:sldId id="798" r:id="rId16"/>
    <p:sldId id="728" r:id="rId17"/>
    <p:sldId id="792" r:id="rId18"/>
  </p:sldIdLst>
  <p:sldSz cx="9144000" cy="6858000" type="screen4x3"/>
  <p:notesSz cx="7010400" cy="9296400"/>
  <p:custDataLst>
    <p:tags r:id="rId21"/>
  </p:custDataLst>
  <p:defaultTextStyle>
    <a:defPPr>
      <a:defRPr lang="en-US"/>
    </a:defPPr>
    <a:lvl1pPr algn="l" rtl="0" fontAlgn="base">
      <a:spcBef>
        <a:spcPct val="0"/>
      </a:spcBef>
      <a:spcAft>
        <a:spcPct val="0"/>
      </a:spcAft>
      <a:defRPr kern="1200">
        <a:solidFill>
          <a:schemeClr val="tx1"/>
        </a:solidFill>
        <a:latin typeface="Arial" charset="0"/>
        <a:ea typeface="ヒラギノ角ゴ Pro W3" pitchFamily="1" charset="-128"/>
        <a:cs typeface="+mn-cs"/>
      </a:defRPr>
    </a:lvl1pPr>
    <a:lvl2pPr marL="457200" algn="l" rtl="0" fontAlgn="base">
      <a:spcBef>
        <a:spcPct val="0"/>
      </a:spcBef>
      <a:spcAft>
        <a:spcPct val="0"/>
      </a:spcAft>
      <a:defRPr kern="1200">
        <a:solidFill>
          <a:schemeClr val="tx1"/>
        </a:solidFill>
        <a:latin typeface="Arial" charset="0"/>
        <a:ea typeface="ヒラギノ角ゴ Pro W3" pitchFamily="1"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 charset="-128"/>
        <a:cs typeface="+mn-cs"/>
      </a:defRPr>
    </a:lvl5pPr>
    <a:lvl6pPr marL="2286000" algn="l" defTabSz="914400" rtl="0" eaLnBrk="1" latinLnBrk="0" hangingPunct="1">
      <a:defRPr kern="1200">
        <a:solidFill>
          <a:schemeClr val="tx1"/>
        </a:solidFill>
        <a:latin typeface="Arial" charset="0"/>
        <a:ea typeface="ヒラギノ角ゴ Pro W3" pitchFamily="1" charset="-128"/>
        <a:cs typeface="+mn-cs"/>
      </a:defRPr>
    </a:lvl6pPr>
    <a:lvl7pPr marL="2743200" algn="l" defTabSz="914400" rtl="0" eaLnBrk="1" latinLnBrk="0" hangingPunct="1">
      <a:defRPr kern="1200">
        <a:solidFill>
          <a:schemeClr val="tx1"/>
        </a:solidFill>
        <a:latin typeface="Arial" charset="0"/>
        <a:ea typeface="ヒラギノ角ゴ Pro W3" pitchFamily="1" charset="-128"/>
        <a:cs typeface="+mn-cs"/>
      </a:defRPr>
    </a:lvl7pPr>
    <a:lvl8pPr marL="3200400" algn="l" defTabSz="914400" rtl="0" eaLnBrk="1" latinLnBrk="0" hangingPunct="1">
      <a:defRPr kern="1200">
        <a:solidFill>
          <a:schemeClr val="tx1"/>
        </a:solidFill>
        <a:latin typeface="Arial" charset="0"/>
        <a:ea typeface="ヒラギノ角ゴ Pro W3" pitchFamily="1" charset="-128"/>
        <a:cs typeface="+mn-cs"/>
      </a:defRPr>
    </a:lvl8pPr>
    <a:lvl9pPr marL="3657600" algn="l" defTabSz="914400" rtl="0" eaLnBrk="1" latinLnBrk="0" hangingPunct="1">
      <a:defRPr kern="1200">
        <a:solidFill>
          <a:schemeClr val="tx1"/>
        </a:solidFill>
        <a:latin typeface="Arial" charset="0"/>
        <a:ea typeface="ヒラギノ角ゴ Pro W3" pitchFamily="1" charset="-128"/>
        <a:cs typeface="+mn-cs"/>
      </a:defRPr>
    </a:lvl9pPr>
  </p:defaultTextStyle>
  <p:extLst>
    <p:ext uri="{EFAFB233-063F-42B5-8137-9DF3F51BA10A}">
      <p15:sldGuideLst xmlns:p15="http://schemas.microsoft.com/office/powerpoint/2012/main">
        <p15:guide id="1" orient="horz" pos="1104" userDrawn="1">
          <p15:clr>
            <a:srgbClr val="A4A3A4"/>
          </p15:clr>
        </p15:guide>
        <p15:guide id="2" pos="2880">
          <p15:clr>
            <a:srgbClr val="A4A3A4"/>
          </p15:clr>
        </p15:guide>
        <p15:guide id="3" pos="336" userDrawn="1">
          <p15:clr>
            <a:srgbClr val="A4A3A4"/>
          </p15:clr>
        </p15:guide>
        <p15:guide id="4" pos="5424" userDrawn="1">
          <p15:clr>
            <a:srgbClr val="A4A3A4"/>
          </p15:clr>
        </p15:guide>
        <p15:guide id="5" orient="horz" pos="4224" userDrawn="1">
          <p15:clr>
            <a:srgbClr val="A4A3A4"/>
          </p15:clr>
        </p15:guide>
        <p15:guide id="6" orient="horz" pos="240" userDrawn="1">
          <p15:clr>
            <a:srgbClr val="A4A3A4"/>
          </p15:clr>
        </p15:guide>
        <p15:guide id="7" pos="480" userDrawn="1">
          <p15:clr>
            <a:srgbClr val="A4A3A4"/>
          </p15:clr>
        </p15:guide>
        <p15:guide id="8" pos="5280" userDrawn="1">
          <p15:clr>
            <a:srgbClr val="A4A3A4"/>
          </p15:clr>
        </p15:guide>
        <p15:guide id="9" orient="horz" pos="65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E125A1-973C-E1E2-7FE8-48181698B4D1}" name="Kannas, Amanda (Legal)" initials="KA(" userId="S::Amanda.Kannas@wellsfargo.com::c7648a65-3498-40c8-b11d-a11a57dcc06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acon, Kara D." initials="BKD" lastIdx="19" clrIdx="0">
    <p:extLst>
      <p:ext uri="{19B8F6BF-5375-455C-9EA6-DF929625EA0E}">
        <p15:presenceInfo xmlns:p15="http://schemas.microsoft.com/office/powerpoint/2012/main" userId="S-1-5-21-1123561945-1708537768-1801674531-428925" providerId="AD"/>
      </p:ext>
    </p:extLst>
  </p:cmAuthor>
  <p:cmAuthor id="2" name="Mccarty, Karen" initials="MK" lastIdx="12" clrIdx="1">
    <p:extLst>
      <p:ext uri="{19B8F6BF-5375-455C-9EA6-DF929625EA0E}">
        <p15:presenceInfo xmlns:p15="http://schemas.microsoft.com/office/powerpoint/2012/main" userId="S-1-5-21-1123561945-1708537768-1801674531-3323459" providerId="AD"/>
      </p:ext>
    </p:extLst>
  </p:cmAuthor>
  <p:cmAuthor id="3" name="Rich, Mark" initials="RM" lastIdx="11" clrIdx="2">
    <p:extLst>
      <p:ext uri="{19B8F6BF-5375-455C-9EA6-DF929625EA0E}">
        <p15:presenceInfo xmlns:p15="http://schemas.microsoft.com/office/powerpoint/2012/main" userId="S-1-5-21-1123561945-1708537768-1801674531-2061652" providerId="AD"/>
      </p:ext>
    </p:extLst>
  </p:cmAuthor>
  <p:cmAuthor id="4" name="Tyson, Teresa R [COMMUNITY RELATIONS ASSOC CONS]" initials="TTR[RAC" lastIdx="1" clrIdx="3">
    <p:extLst>
      <p:ext uri="{19B8F6BF-5375-455C-9EA6-DF929625EA0E}">
        <p15:presenceInfo xmlns:p15="http://schemas.microsoft.com/office/powerpoint/2012/main" userId="S-1-5-21-1123561945-1708537768-1801674531-2376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BE3C"/>
    <a:srgbClr val="E0D789"/>
    <a:srgbClr val="B9D6DE"/>
    <a:srgbClr val="DCEBEF"/>
    <a:srgbClr val="5098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77" autoAdjust="0"/>
    <p:restoredTop sz="81933" autoAdjust="0"/>
  </p:normalViewPr>
  <p:slideViewPr>
    <p:cSldViewPr showGuides="1">
      <p:cViewPr varScale="1">
        <p:scale>
          <a:sx n="87" d="100"/>
          <a:sy n="87" d="100"/>
        </p:scale>
        <p:origin x="1176" y="90"/>
      </p:cViewPr>
      <p:guideLst>
        <p:guide orient="horz" pos="1104"/>
        <p:guide pos="2880"/>
        <p:guide pos="336"/>
        <p:guide pos="5424"/>
        <p:guide orient="horz" pos="4224"/>
        <p:guide orient="horz" pos="240"/>
        <p:guide pos="480"/>
        <p:guide pos="5280"/>
        <p:guide orient="horz" pos="655"/>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81" d="100"/>
          <a:sy n="81" d="100"/>
        </p:scale>
        <p:origin x="29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dirty="0"/>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2F3B4E33-FCDB-448B-AE16-2CEF24B93533}" type="datetimeFigureOut">
              <a:rPr lang="en-US" smtClean="0"/>
              <a:t>3/29/2022</a:t>
            </a:fld>
            <a:endParaRPr lang="en-US" dirty="0"/>
          </a:p>
        </p:txBody>
      </p:sp>
      <p:sp>
        <p:nvSpPr>
          <p:cNvPr id="4" name="Footer Placeholder 3"/>
          <p:cNvSpPr>
            <a:spLocks noGrp="1"/>
          </p:cNvSpPr>
          <p:nvPr>
            <p:ph type="ftr" sz="quarter" idx="2"/>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19F2DB45-9C28-4FAB-9CAD-C885F35C7CED}" type="slidenum">
              <a:rPr lang="en-US" smtClean="0"/>
              <a:t>‹#›</a:t>
            </a:fld>
            <a:endParaRPr lang="en-US" dirty="0"/>
          </a:p>
        </p:txBody>
      </p:sp>
    </p:spTree>
    <p:extLst>
      <p:ext uri="{BB962C8B-B14F-4D97-AF65-F5344CB8AC3E}">
        <p14:creationId xmlns:p14="http://schemas.microsoft.com/office/powerpoint/2010/main" val="23014695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a:defRPr sz="1200"/>
            </a:lvl1pPr>
          </a:lstStyle>
          <a:p>
            <a:endParaRPr lang="en-US" dirty="0"/>
          </a:p>
        </p:txBody>
      </p:sp>
      <p:sp>
        <p:nvSpPr>
          <p:cNvPr id="3" name="Date Placeholder 2"/>
          <p:cNvSpPr>
            <a:spLocks noGrp="1"/>
          </p:cNvSpPr>
          <p:nvPr>
            <p:ph type="dt" idx="1"/>
          </p:nvPr>
        </p:nvSpPr>
        <p:spPr>
          <a:xfrm>
            <a:off x="3970734" y="1"/>
            <a:ext cx="3038145" cy="464205"/>
          </a:xfrm>
          <a:prstGeom prst="rect">
            <a:avLst/>
          </a:prstGeom>
        </p:spPr>
        <p:txBody>
          <a:bodyPr vert="horz" lIns="88139" tIns="44070" rIns="88139" bIns="44070" rtlCol="0"/>
          <a:lstStyle>
            <a:lvl1pPr algn="r">
              <a:defRPr sz="1200"/>
            </a:lvl1pPr>
          </a:lstStyle>
          <a:p>
            <a:fld id="{D251C479-A956-4EE1-A6D6-2932B0683068}" type="datetimeFigureOut">
              <a:rPr lang="en-US" smtClean="0"/>
              <a:t>3/29/2022</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88139" tIns="44070" rIns="88139" bIns="44070" rtlCol="0" anchor="ctr"/>
          <a:lstStyle/>
          <a:p>
            <a:endParaRPr lang="en-US" dirty="0"/>
          </a:p>
        </p:txBody>
      </p:sp>
      <p:sp>
        <p:nvSpPr>
          <p:cNvPr id="5" name="Notes Placeholder 4"/>
          <p:cNvSpPr>
            <a:spLocks noGrp="1"/>
          </p:cNvSpPr>
          <p:nvPr>
            <p:ph type="body" sz="quarter" idx="3"/>
          </p:nvPr>
        </p:nvSpPr>
        <p:spPr>
          <a:xfrm>
            <a:off x="701345" y="4416099"/>
            <a:ext cx="5607711" cy="4182457"/>
          </a:xfrm>
          <a:prstGeom prst="rect">
            <a:avLst/>
          </a:prstGeom>
        </p:spPr>
        <p:txBody>
          <a:bodyPr vert="horz" lIns="88139" tIns="44070" rIns="88139" bIns="4407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659"/>
            <a:ext cx="3038145" cy="464205"/>
          </a:xfrm>
          <a:prstGeom prst="rect">
            <a:avLst/>
          </a:prstGeom>
        </p:spPr>
        <p:txBody>
          <a:bodyPr vert="horz" lIns="88139" tIns="44070" rIns="88139" bIns="4407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734" y="8830659"/>
            <a:ext cx="3038145" cy="464205"/>
          </a:xfrm>
          <a:prstGeom prst="rect">
            <a:avLst/>
          </a:prstGeom>
        </p:spPr>
        <p:txBody>
          <a:bodyPr vert="horz" lIns="88139" tIns="44070" rIns="88139" bIns="44070" rtlCol="0" anchor="b"/>
          <a:lstStyle>
            <a:lvl1pPr algn="r">
              <a:defRPr sz="1200"/>
            </a:lvl1pPr>
          </a:lstStyle>
          <a:p>
            <a:fld id="{51536139-4B24-4CFC-976A-19CB08B9070A}" type="slidenum">
              <a:rPr lang="en-US" smtClean="0"/>
              <a:t>‹#›</a:t>
            </a:fld>
            <a:endParaRPr lang="en-US" dirty="0"/>
          </a:p>
        </p:txBody>
      </p:sp>
    </p:spTree>
    <p:extLst>
      <p:ext uri="{BB962C8B-B14F-4D97-AF65-F5344CB8AC3E}">
        <p14:creationId xmlns:p14="http://schemas.microsoft.com/office/powerpoint/2010/main" val="449554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andsonbanking.org/employee-volunteer-feedbac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a:solidFill>
                  <a:schemeClr val="tx1"/>
                </a:solidFill>
                <a:effectLst/>
                <a:latin typeface="+mn-lt"/>
                <a:ea typeface="+mn-ea"/>
                <a:cs typeface="+mn-cs"/>
              </a:rPr>
              <a:t>NOTE: </a:t>
            </a:r>
            <a:r>
              <a:rPr lang="en-US" sz="1200" b="0" kern="1200" dirty="0">
                <a:solidFill>
                  <a:schemeClr val="tx1"/>
                </a:solidFill>
                <a:effectLst/>
                <a:latin typeface="+mn-lt"/>
                <a:ea typeface="+mn-ea"/>
                <a:cs typeface="+mn-cs"/>
              </a:rPr>
              <a:t>When conducting a Hands on Banking financial education volunteer presentation, you cannot promote any specific Wells Fargo products or services during your presentations.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LESSON CONCEPT</a:t>
            </a:r>
            <a:r>
              <a:rPr lang="en-US" sz="1200" kern="1200" dirty="0">
                <a:solidFill>
                  <a:schemeClr val="tx1"/>
                </a:solidFill>
                <a:effectLst/>
                <a:latin typeface="+mn-lt"/>
                <a:ea typeface="+mn-ea"/>
                <a:cs typeface="+mn-cs"/>
              </a:rPr>
              <a:t> – Banking basics and managing your money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NEEDED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you:</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Personal Computer</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Internet Access</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Projector</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PowerPoint Presentation</a:t>
            </a:r>
          </a:p>
          <a:p>
            <a:r>
              <a:rPr lang="en-US" sz="1200" kern="1200" dirty="0">
                <a:solidFill>
                  <a:schemeClr val="tx1"/>
                </a:solidFill>
                <a:effectLst/>
                <a:latin typeface="+mn-lt"/>
                <a:ea typeface="+mn-ea"/>
                <a:cs typeface="+mn-cs"/>
              </a:rPr>
              <a:t> Participant</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Tablet / Computer with Internet Access (optional)</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Handouts</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Giveaway Items (optional items ordered from the DUC)</a:t>
            </a:r>
          </a:p>
          <a:p>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INTRODUCTION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Introduce yourself to the class. Share with them what your role is at Wells Fargo.  Share with the class what you’ll be covering today:</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Understanding about what banks are</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Know the difference between a checking and savings account</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Know how to manage money with different tools</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Learn how to deposit and withdraw money</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Have fun!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Any questions before we begin?</a:t>
            </a:r>
          </a:p>
        </p:txBody>
      </p:sp>
      <p:sp>
        <p:nvSpPr>
          <p:cNvPr id="276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16130" indent="-275434">
              <a:defRPr>
                <a:solidFill>
                  <a:schemeClr val="tx1"/>
                </a:solidFill>
                <a:latin typeface="Verdana" pitchFamily="34" charset="0"/>
              </a:defRPr>
            </a:lvl2pPr>
            <a:lvl3pPr marL="1101738" indent="-220348">
              <a:defRPr>
                <a:solidFill>
                  <a:schemeClr val="tx1"/>
                </a:solidFill>
                <a:latin typeface="Verdana" pitchFamily="34" charset="0"/>
              </a:defRPr>
            </a:lvl3pPr>
            <a:lvl4pPr marL="1542433" indent="-220348">
              <a:defRPr>
                <a:solidFill>
                  <a:schemeClr val="tx1"/>
                </a:solidFill>
                <a:latin typeface="Verdana" pitchFamily="34" charset="0"/>
              </a:defRPr>
            </a:lvl4pPr>
            <a:lvl5pPr marL="1983128" indent="-220348">
              <a:defRPr>
                <a:solidFill>
                  <a:schemeClr val="tx1"/>
                </a:solidFill>
                <a:latin typeface="Verdana" pitchFamily="34" charset="0"/>
              </a:defRPr>
            </a:lvl5pPr>
            <a:lvl6pPr marL="2423823" indent="-220348" fontAlgn="base">
              <a:spcBef>
                <a:spcPct val="0"/>
              </a:spcBef>
              <a:spcAft>
                <a:spcPct val="0"/>
              </a:spcAft>
              <a:defRPr>
                <a:solidFill>
                  <a:schemeClr val="tx1"/>
                </a:solidFill>
                <a:latin typeface="Verdana" pitchFamily="34" charset="0"/>
              </a:defRPr>
            </a:lvl6pPr>
            <a:lvl7pPr marL="2864518" indent="-220348" fontAlgn="base">
              <a:spcBef>
                <a:spcPct val="0"/>
              </a:spcBef>
              <a:spcAft>
                <a:spcPct val="0"/>
              </a:spcAft>
              <a:defRPr>
                <a:solidFill>
                  <a:schemeClr val="tx1"/>
                </a:solidFill>
                <a:latin typeface="Verdana" pitchFamily="34" charset="0"/>
              </a:defRPr>
            </a:lvl7pPr>
            <a:lvl8pPr marL="3305213" indent="-220348" fontAlgn="base">
              <a:spcBef>
                <a:spcPct val="0"/>
              </a:spcBef>
              <a:spcAft>
                <a:spcPct val="0"/>
              </a:spcAft>
              <a:defRPr>
                <a:solidFill>
                  <a:schemeClr val="tx1"/>
                </a:solidFill>
                <a:latin typeface="Verdana" pitchFamily="34" charset="0"/>
              </a:defRPr>
            </a:lvl8pPr>
            <a:lvl9pPr marL="3745908" indent="-220348"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55E36F0E-3613-4A99-90DE-45B236C2E4A5}" type="slidenum">
              <a:rPr lang="en-US" smtClean="0">
                <a:latin typeface="Calibri" pitchFamily="34" charset="0"/>
              </a:rPr>
              <a:pPr fontAlgn="base">
                <a:spcBef>
                  <a:spcPct val="0"/>
                </a:spcBef>
                <a:spcAft>
                  <a:spcPct val="0"/>
                </a:spcAft>
                <a:defRPr/>
              </a:pPr>
              <a:t>1</a:t>
            </a:fld>
            <a:endParaRPr lang="en-US">
              <a:latin typeface="Calibri" pitchFamily="34" charset="0"/>
            </a:endParaRPr>
          </a:p>
        </p:txBody>
      </p:sp>
    </p:spTree>
    <p:extLst>
      <p:ext uri="{BB962C8B-B14F-4D97-AF65-F5344CB8AC3E}">
        <p14:creationId xmlns:p14="http://schemas.microsoft.com/office/powerpoint/2010/main" val="2832746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964926-013C-43C9-A46A-7918300E9E55}" type="slidenum">
              <a:rPr lang="en-US" altLang="en-US"/>
              <a:pPr/>
              <a:t>10</a:t>
            </a:fld>
            <a:endParaRPr lang="en-US" altLang="en-US" dirty="0"/>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en-US" sz="1000" dirty="0"/>
              <a:t>Ask the participants about the following and see if anyone can answer the questions.</a:t>
            </a:r>
          </a:p>
          <a:p>
            <a:pPr marL="158736" lvl="0" indent="-171450">
              <a:buFont typeface="Wingdings" panose="05000000000000000000" pitchFamily="2" charset="2"/>
              <a:buChar char="§"/>
            </a:pPr>
            <a:r>
              <a:rPr lang="en-US" sz="1000" dirty="0"/>
              <a:t>What does withdrawal mean?</a:t>
            </a:r>
          </a:p>
          <a:p>
            <a:pPr marL="615936" lvl="1" indent="-171450">
              <a:buFont typeface="Wingdings" panose="05000000000000000000" pitchFamily="2" charset="2"/>
              <a:buChar char="§"/>
            </a:pPr>
            <a:r>
              <a:rPr lang="en-US" sz="1000" dirty="0"/>
              <a:t>Withdrawal means to take something out.  In this case, money from the bank.</a:t>
            </a:r>
          </a:p>
          <a:p>
            <a:pPr marL="158736" lvl="0" indent="-171450">
              <a:buFont typeface="Wingdings" panose="05000000000000000000" pitchFamily="2" charset="2"/>
              <a:buChar char="§"/>
            </a:pPr>
            <a:r>
              <a:rPr lang="en-US" sz="1000" dirty="0"/>
              <a:t>Do you know how to take money (withdrawal) out of the bank?</a:t>
            </a:r>
          </a:p>
          <a:p>
            <a:pPr marL="615936" lvl="1" indent="-171450">
              <a:buFont typeface="Wingdings" panose="05000000000000000000" pitchFamily="2" charset="2"/>
              <a:buChar char="§"/>
            </a:pPr>
            <a:r>
              <a:rPr lang="en-US" sz="1000" dirty="0"/>
              <a:t>You can use a withdrawal slip at the bank or use an ATM / Debit Card to take out cash from an ATM.</a:t>
            </a:r>
          </a:p>
          <a:p>
            <a:pPr marL="158736" lvl="0" indent="-171450">
              <a:buFont typeface="Wingdings" panose="05000000000000000000" pitchFamily="2" charset="2"/>
              <a:buChar char="§"/>
            </a:pPr>
            <a:endParaRPr lang="en-US" sz="1000" dirty="0"/>
          </a:p>
          <a:p>
            <a:pPr marL="158736" lvl="0" indent="-171450">
              <a:buFont typeface="Wingdings" panose="05000000000000000000" pitchFamily="2" charset="2"/>
              <a:buChar char="§"/>
            </a:pPr>
            <a:endParaRPr lang="en-US" sz="1000" dirty="0"/>
          </a:p>
          <a:p>
            <a:endParaRPr lang="en-US" sz="1000" dirty="0"/>
          </a:p>
          <a:p>
            <a:endParaRPr lang="en-US" sz="1000" dirty="0"/>
          </a:p>
        </p:txBody>
      </p:sp>
    </p:spTree>
    <p:extLst>
      <p:ext uri="{BB962C8B-B14F-4D97-AF65-F5344CB8AC3E}">
        <p14:creationId xmlns:p14="http://schemas.microsoft.com/office/powerpoint/2010/main" val="2775479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964926-013C-43C9-A46A-7918300E9E55}" type="slidenum">
              <a:rPr lang="en-US" altLang="en-US"/>
              <a:pPr/>
              <a:t>11</a:t>
            </a:fld>
            <a:endParaRPr lang="en-US" altLang="en-US" dirty="0"/>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en-US" sz="1000" dirty="0"/>
              <a:t>Watch the video with participants and lead a discussion about it.</a:t>
            </a:r>
          </a:p>
        </p:txBody>
      </p:sp>
    </p:spTree>
    <p:extLst>
      <p:ext uri="{BB962C8B-B14F-4D97-AF65-F5344CB8AC3E}">
        <p14:creationId xmlns:p14="http://schemas.microsoft.com/office/powerpoint/2010/main" val="3308499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964926-013C-43C9-A46A-7918300E9E55}" type="slidenum">
              <a:rPr lang="en-US" altLang="en-US"/>
              <a:pPr/>
              <a:t>12</a:t>
            </a:fld>
            <a:endParaRPr lang="en-US" altLang="en-US" dirty="0"/>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pPr marL="220665" indent="-220665">
              <a:defRPr/>
            </a:pPr>
            <a:r>
              <a:rPr lang="en-US" sz="1000" dirty="0"/>
              <a:t>Review the following key points about shopping with a budget:</a:t>
            </a:r>
          </a:p>
          <a:p>
            <a:pPr marL="628650" marR="0" lvl="1" indent="-171450" algn="l">
              <a:spcBef>
                <a:spcPts val="0"/>
              </a:spcBef>
              <a:spcAft>
                <a:spcPts val="0"/>
              </a:spcAft>
              <a:buFont typeface="Wingdings" panose="05000000000000000000" pitchFamily="2" charset="2"/>
              <a:buChar char="§"/>
            </a:pPr>
            <a:r>
              <a:rPr lang="en-US" sz="1200" dirty="0">
                <a:effectLst/>
                <a:latin typeface="Open Sans" panose="020B0606030504020204" pitchFamily="34" charset="0"/>
                <a:ea typeface="Open Sans" panose="020B0606030504020204" pitchFamily="34" charset="0"/>
                <a:cs typeface="Open Sans" panose="020B0606030504020204" pitchFamily="34" charset="0"/>
              </a:rPr>
              <a:t>What Banks Do</a:t>
            </a:r>
          </a:p>
          <a:p>
            <a:pPr marL="628650" marR="0" lvl="1" indent="-171450" algn="l">
              <a:spcBef>
                <a:spcPts val="0"/>
              </a:spcBef>
              <a:spcAft>
                <a:spcPts val="0"/>
              </a:spcAft>
              <a:buFont typeface="Wingdings" panose="05000000000000000000" pitchFamily="2" charset="2"/>
              <a:buChar char="§"/>
            </a:pPr>
            <a:r>
              <a:rPr lang="en-US" sz="1200" dirty="0">
                <a:effectLst/>
                <a:latin typeface="Open Sans" panose="020B0606030504020204" pitchFamily="34" charset="0"/>
                <a:ea typeface="Open Sans" panose="020B0606030504020204" pitchFamily="34" charset="0"/>
                <a:cs typeface="Open Sans" panose="020B0606030504020204" pitchFamily="34" charset="0"/>
              </a:rPr>
              <a:t>Types of Accounts</a:t>
            </a:r>
          </a:p>
          <a:p>
            <a:pPr marL="628650" marR="0" lvl="1" indent="-171450" algn="l">
              <a:spcBef>
                <a:spcPts val="0"/>
              </a:spcBef>
              <a:spcAft>
                <a:spcPts val="0"/>
              </a:spcAft>
              <a:buFont typeface="Wingdings" panose="05000000000000000000" pitchFamily="2" charset="2"/>
              <a:buChar char="§"/>
            </a:pPr>
            <a:r>
              <a:rPr lang="en-US" sz="1200" dirty="0">
                <a:effectLst/>
                <a:latin typeface="Open Sans" panose="020B0606030504020204" pitchFamily="34" charset="0"/>
                <a:ea typeface="Open Sans" panose="020B0606030504020204" pitchFamily="34" charset="0"/>
                <a:cs typeface="Open Sans" panose="020B0606030504020204" pitchFamily="34" charset="0"/>
              </a:rPr>
              <a:t>ATMs</a:t>
            </a:r>
          </a:p>
          <a:p>
            <a:pPr marL="628650" marR="0" lvl="1" indent="-171450" algn="l">
              <a:spcBef>
                <a:spcPts val="0"/>
              </a:spcBef>
              <a:spcAft>
                <a:spcPts val="0"/>
              </a:spcAft>
              <a:buFont typeface="Wingdings" panose="05000000000000000000" pitchFamily="2" charset="2"/>
              <a:buChar char="§"/>
            </a:pPr>
            <a:r>
              <a:rPr lang="en-US" sz="1200" dirty="0">
                <a:effectLst/>
                <a:latin typeface="Open Sans" panose="020B0606030504020204" pitchFamily="34" charset="0"/>
                <a:ea typeface="Open Sans" panose="020B0606030504020204" pitchFamily="34" charset="0"/>
                <a:cs typeface="Open Sans" panose="020B0606030504020204" pitchFamily="34" charset="0"/>
              </a:rPr>
              <a:t>Apps</a:t>
            </a:r>
          </a:p>
          <a:p>
            <a:pPr marL="628650" marR="0" lvl="1" indent="-171450" algn="l">
              <a:spcBef>
                <a:spcPts val="0"/>
              </a:spcBef>
              <a:spcAft>
                <a:spcPts val="0"/>
              </a:spcAft>
              <a:buFont typeface="Wingdings" panose="05000000000000000000" pitchFamily="2" charset="2"/>
              <a:buChar char="§"/>
            </a:pPr>
            <a:r>
              <a:rPr lang="en-US" sz="1200" dirty="0">
                <a:effectLst/>
                <a:latin typeface="Open Sans" panose="020B0606030504020204" pitchFamily="34" charset="0"/>
                <a:ea typeface="Open Sans" panose="020B0606030504020204" pitchFamily="34" charset="0"/>
                <a:cs typeface="Open Sans" panose="020B0606030504020204" pitchFamily="34" charset="0"/>
              </a:rPr>
              <a:t>Depositing Money</a:t>
            </a:r>
          </a:p>
          <a:p>
            <a:pPr marL="628650" marR="0" lvl="1" indent="-171450" algn="l">
              <a:spcBef>
                <a:spcPts val="0"/>
              </a:spcBef>
              <a:spcAft>
                <a:spcPts val="0"/>
              </a:spcAft>
              <a:buFont typeface="Wingdings" panose="05000000000000000000" pitchFamily="2" charset="2"/>
              <a:buChar char="§"/>
            </a:pPr>
            <a:r>
              <a:rPr lang="en-US" sz="1200" dirty="0">
                <a:effectLst/>
                <a:latin typeface="Open Sans" panose="020B0606030504020204" pitchFamily="34" charset="0"/>
                <a:ea typeface="Open Sans" panose="020B0606030504020204" pitchFamily="34" charset="0"/>
                <a:cs typeface="Open Sans" panose="020B0606030504020204" pitchFamily="34" charset="0"/>
              </a:rPr>
              <a:t>Withdrawing Money</a:t>
            </a:r>
          </a:p>
        </p:txBody>
      </p:sp>
    </p:spTree>
    <p:extLst>
      <p:ext uri="{BB962C8B-B14F-4D97-AF65-F5344CB8AC3E}">
        <p14:creationId xmlns:p14="http://schemas.microsoft.com/office/powerpoint/2010/main" val="667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3792CC-6C8B-4B5B-AF6A-F44E80171FBA}"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374185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After class:</a:t>
            </a:r>
          </a:p>
          <a:p>
            <a:pPr marL="611167" lvl="1" indent="-166681">
              <a:buFont typeface="Verdana" panose="020B0604030504040204" pitchFamily="34" charset="0"/>
              <a:buChar char="•"/>
            </a:pPr>
            <a:r>
              <a:rPr lang="en-US" sz="1000" dirty="0"/>
              <a:t>Take a few minutes to ask the teacher or program director how they thought the lesson went. Ask if there are other materials or information you could provide them.</a:t>
            </a:r>
          </a:p>
          <a:p>
            <a:pPr marL="611167" lvl="1" indent="-166681">
              <a:buFont typeface="Verdana" panose="020B0604030504040204" pitchFamily="34" charset="0"/>
              <a:buChar char="•"/>
            </a:pPr>
            <a:r>
              <a:rPr lang="en-US" sz="1000" dirty="0"/>
              <a:t>Consider writing a thank you note as a follow-up to your visit.</a:t>
            </a:r>
          </a:p>
          <a:p>
            <a:pPr marL="611167" marR="0" lvl="1" indent="-166681" algn="l" defTabSz="914400" rtl="0" eaLnBrk="1" fontAlgn="auto" latinLnBrk="0" hangingPunct="1">
              <a:lnSpc>
                <a:spcPct val="100000"/>
              </a:lnSpc>
              <a:spcBef>
                <a:spcPts val="0"/>
              </a:spcBef>
              <a:spcAft>
                <a:spcPts val="0"/>
              </a:spcAft>
              <a:buClrTx/>
              <a:buSzTx/>
              <a:buFont typeface="Verdana" panose="020B0604030504040204" pitchFamily="34" charset="0"/>
              <a:buChar char="•"/>
              <a:tabLst/>
              <a:defRPr/>
            </a:pPr>
            <a:r>
              <a:rPr lang="en-US" sz="1000" dirty="0"/>
              <a:t>Submit feedback</a:t>
            </a:r>
            <a:r>
              <a:rPr lang="en-US" sz="1000" baseline="0" dirty="0"/>
              <a:t> on your experience at </a:t>
            </a:r>
            <a:r>
              <a:rPr lang="en-US" sz="1000" kern="0" dirty="0">
                <a:latin typeface="Century Gothic" panose="020B0502020202020204" pitchFamily="34" charset="0"/>
                <a:hlinkClick r:id="rId3"/>
              </a:rPr>
              <a:t>https://handsonbanking.org/employee-volunteer-feedback/</a:t>
            </a:r>
            <a:r>
              <a:rPr lang="en-US" sz="1000" kern="0" dirty="0">
                <a:latin typeface="Century Gothic" panose="020B0502020202020204" pitchFamily="34" charset="0"/>
              </a:rPr>
              <a:t> </a:t>
            </a:r>
          </a:p>
          <a:p>
            <a:pPr marL="611167" lvl="1" indent="-166681">
              <a:buFont typeface="Verdana" panose="020B0604030504040204" pitchFamily="34" charset="0"/>
              <a:buChar char="•"/>
            </a:pPr>
            <a:r>
              <a:rPr lang="en-US" sz="1000" dirty="0"/>
              <a:t>Go to </a:t>
            </a:r>
            <a:r>
              <a:rPr lang="en-US" sz="1000" b="1" dirty="0"/>
              <a:t>https://wellsfargo.yourcause.com/ </a:t>
            </a:r>
            <a:r>
              <a:rPr lang="en-US" sz="1000" dirty="0"/>
              <a:t>and record your volunteer hours.</a:t>
            </a:r>
          </a:p>
          <a:p>
            <a:pPr marL="611167" lvl="1" indent="-166681">
              <a:buFont typeface="Verdana" panose="020B0604030504040204" pitchFamily="34" charset="0"/>
              <a:buChar char="•"/>
            </a:pPr>
            <a:endParaRPr lang="en-US" sz="1000" dirty="0"/>
          </a:p>
          <a:p>
            <a:endParaRPr lang="en-US" dirty="0"/>
          </a:p>
        </p:txBody>
      </p:sp>
      <p:sp>
        <p:nvSpPr>
          <p:cNvPr id="4" name="Slide Number Placeholder 3"/>
          <p:cNvSpPr>
            <a:spLocks noGrp="1"/>
          </p:cNvSpPr>
          <p:nvPr>
            <p:ph type="sldNum" sz="quarter" idx="10"/>
          </p:nvPr>
        </p:nvSpPr>
        <p:spPr/>
        <p:txBody>
          <a:bodyPr/>
          <a:lstStyle/>
          <a:p>
            <a:fld id="{51536139-4B24-4CFC-976A-19CB08B9070A}" type="slidenum">
              <a:rPr lang="en-US" smtClean="0"/>
              <a:t>14</a:t>
            </a:fld>
            <a:endParaRPr lang="en-US" dirty="0"/>
          </a:p>
        </p:txBody>
      </p:sp>
    </p:spTree>
    <p:extLst>
      <p:ext uri="{BB962C8B-B14F-4D97-AF65-F5344CB8AC3E}">
        <p14:creationId xmlns:p14="http://schemas.microsoft.com/office/powerpoint/2010/main" val="969823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9156" indent="-219156">
              <a:lnSpc>
                <a:spcPct val="90000"/>
              </a:lnSpc>
            </a:pPr>
            <a:r>
              <a:rPr lang="en-US" sz="1000" b="1" dirty="0"/>
              <a:t>OPENING QUESTIONS </a:t>
            </a:r>
            <a:r>
              <a:rPr lang="en-US" sz="1000" dirty="0"/>
              <a:t>- Start the lesson with the following </a:t>
            </a:r>
            <a:r>
              <a:rPr lang="en-US" sz="1000" u="sng" dirty="0"/>
              <a:t>opening questions</a:t>
            </a:r>
            <a:r>
              <a:rPr lang="en-US" sz="1000" dirty="0"/>
              <a:t>:</a:t>
            </a:r>
          </a:p>
          <a:p>
            <a:pPr marL="663641" lvl="1" indent="-219156">
              <a:lnSpc>
                <a:spcPct val="90000"/>
              </a:lnSpc>
              <a:buFontTx/>
              <a:buChar char="•"/>
            </a:pPr>
            <a:r>
              <a:rPr lang="en-US" sz="1600" dirty="0"/>
              <a:t>Have you ever been to a bank?  What did you see there?</a:t>
            </a:r>
          </a:p>
          <a:p>
            <a:pPr marL="663641" lvl="1" indent="-219156">
              <a:lnSpc>
                <a:spcPct val="90000"/>
              </a:lnSpc>
              <a:buFontTx/>
              <a:buChar char="•"/>
            </a:pPr>
            <a:r>
              <a:rPr lang="en-US" sz="1600" dirty="0"/>
              <a:t>Do you save your money?  If so, where do you save it?</a:t>
            </a:r>
          </a:p>
          <a:p>
            <a:pPr marL="663641" lvl="1" indent="-219156">
              <a:lnSpc>
                <a:spcPct val="90000"/>
              </a:lnSpc>
              <a:buFontTx/>
              <a:buChar char="•"/>
            </a:pPr>
            <a:r>
              <a:rPr lang="en-US" sz="1600" dirty="0"/>
              <a:t>Does anyone have a savings account?  If yes, why did you open the account? </a:t>
            </a:r>
            <a:endParaRPr lang="en-US" sz="1000" dirty="0"/>
          </a:p>
          <a:p>
            <a:pPr marL="0" lvl="0" indent="-12715">
              <a:lnSpc>
                <a:spcPct val="90000"/>
              </a:lnSpc>
              <a:buFontTx/>
              <a:buNone/>
            </a:pPr>
            <a:endParaRPr lang="en-US" sz="1000" dirty="0"/>
          </a:p>
          <a:p>
            <a:pPr marL="0" lvl="0" indent="-12715">
              <a:lnSpc>
                <a:spcPct val="90000"/>
              </a:lnSpc>
              <a:buFontTx/>
              <a:buNone/>
            </a:pPr>
            <a:r>
              <a:rPr lang="en-US" sz="1000" b="1" dirty="0"/>
              <a:t>TALKING POINTS</a:t>
            </a:r>
          </a:p>
          <a:p>
            <a:pPr marL="663641" lvl="1" indent="-219156">
              <a:lnSpc>
                <a:spcPct val="90000"/>
              </a:lnSpc>
              <a:buFontTx/>
              <a:buChar char="•"/>
            </a:pPr>
            <a:r>
              <a:rPr lang="en-US" sz="1000" dirty="0"/>
              <a:t>Banks are trusted businesses where people can safely keep their money. Banks offer a number of tools for managing your money. </a:t>
            </a:r>
          </a:p>
          <a:p>
            <a:pPr marL="663641" lvl="1" indent="-219156">
              <a:lnSpc>
                <a:spcPct val="90000"/>
              </a:lnSpc>
              <a:buFontTx/>
              <a:buChar char="•"/>
            </a:pPr>
            <a:r>
              <a:rPr lang="en-US" sz="1000" dirty="0"/>
              <a:t>If you put your money in a savings account, the bank will pay you a small amount of money, called interest, on the amount you save. Your money stays safe—and it grows!</a:t>
            </a:r>
          </a:p>
          <a:p>
            <a:pPr marL="663641" lvl="1" indent="-219156">
              <a:lnSpc>
                <a:spcPct val="90000"/>
              </a:lnSpc>
              <a:buFontTx/>
              <a:buChar char="•"/>
            </a:pPr>
            <a:r>
              <a:rPr lang="en-US" sz="1000" dirty="0"/>
              <a:t>Banks also offer checking accounts. These allow people to pay for things like rent, electricity, groceries and other bills, using checks instead of cash. Writing a check can be safer and more convenient than carrying around a lot of cash.</a:t>
            </a:r>
          </a:p>
          <a:p>
            <a:pPr marL="663641" lvl="1" indent="-219156">
              <a:lnSpc>
                <a:spcPct val="90000"/>
              </a:lnSpc>
              <a:buFontTx/>
              <a:buChar char="•"/>
            </a:pPr>
            <a:r>
              <a:rPr lang="en-US" sz="1000" dirty="0"/>
              <a:t>Money changes hands frequently—it’s exchanged everyday between people, businesses, and banks.</a:t>
            </a:r>
          </a:p>
          <a:p>
            <a:endParaRPr lang="en-US" dirty="0"/>
          </a:p>
        </p:txBody>
      </p:sp>
      <p:sp>
        <p:nvSpPr>
          <p:cNvPr id="4" name="Slide Number Placeholder 3"/>
          <p:cNvSpPr>
            <a:spLocks noGrp="1"/>
          </p:cNvSpPr>
          <p:nvPr>
            <p:ph type="sldNum" sz="quarter" idx="10"/>
          </p:nvPr>
        </p:nvSpPr>
        <p:spPr/>
        <p:txBody>
          <a:bodyPr/>
          <a:lstStyle/>
          <a:p>
            <a:fld id="{51536139-4B24-4CFC-976A-19CB08B9070A}" type="slidenum">
              <a:rPr lang="en-US" smtClean="0"/>
              <a:t>2</a:t>
            </a:fld>
            <a:endParaRPr lang="en-US" dirty="0"/>
          </a:p>
        </p:txBody>
      </p:sp>
    </p:spTree>
    <p:extLst>
      <p:ext uri="{BB962C8B-B14F-4D97-AF65-F5344CB8AC3E}">
        <p14:creationId xmlns:p14="http://schemas.microsoft.com/office/powerpoint/2010/main" val="2817622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964926-013C-43C9-A46A-7918300E9E55}" type="slidenum">
              <a:rPr lang="en-US" altLang="en-US"/>
              <a:pPr/>
              <a:t>3</a:t>
            </a:fld>
            <a:endParaRPr lang="en-US" altLang="en-US" dirty="0"/>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pPr algn="l" fontAlgn="base"/>
            <a:r>
              <a:rPr lang="en-US" sz="1200" b="1" i="0" dirty="0">
                <a:solidFill>
                  <a:srgbClr val="313537"/>
                </a:solidFill>
                <a:effectLst/>
                <a:latin typeface="Raleway" panose="020B0003030101060003" pitchFamily="34" charset="0"/>
              </a:rPr>
              <a:t>Review the Key Points About Banks</a:t>
            </a:r>
            <a:endParaRPr lang="en-US" sz="1200" b="0" i="0" dirty="0">
              <a:solidFill>
                <a:srgbClr val="313537"/>
              </a:solidFill>
              <a:effectLst/>
              <a:latin typeface="Raleway" panose="020B0003030101060003" pitchFamily="34" charset="0"/>
            </a:endParaRPr>
          </a:p>
          <a:p>
            <a:pPr algn="l" fontAlgn="base"/>
            <a:endParaRPr lang="en-US" sz="1200" b="1" i="0" dirty="0">
              <a:solidFill>
                <a:srgbClr val="313537"/>
              </a:solidFill>
              <a:effectLst/>
              <a:latin typeface="Raleway" panose="020B0003030101060003" pitchFamily="34" charset="0"/>
            </a:endParaRPr>
          </a:p>
          <a:p>
            <a:pPr algn="l" fontAlgn="base"/>
            <a:r>
              <a:rPr lang="en-US" sz="1200" b="1" i="0" dirty="0">
                <a:solidFill>
                  <a:srgbClr val="313537"/>
                </a:solidFill>
                <a:effectLst/>
                <a:latin typeface="Raleway" panose="020B0003030101060003" pitchFamily="34" charset="0"/>
              </a:rPr>
              <a:t>Banks:</a:t>
            </a:r>
            <a:endParaRPr lang="en-US" sz="1200" b="0" i="0" dirty="0">
              <a:solidFill>
                <a:srgbClr val="313537"/>
              </a:solidFill>
              <a:effectLst/>
              <a:latin typeface="Raleway" panose="020B0003030101060003" pitchFamily="34" charset="0"/>
            </a:endParaRPr>
          </a:p>
          <a:p>
            <a:pPr algn="l" fontAlgn="base">
              <a:buFont typeface="Arial" panose="020B0604020202020204" pitchFamily="34" charset="0"/>
              <a:buChar char="•"/>
            </a:pPr>
            <a:r>
              <a:rPr lang="en-US" sz="1200" b="0" i="0" dirty="0">
                <a:solidFill>
                  <a:srgbClr val="313537"/>
                </a:solidFill>
                <a:effectLst/>
                <a:latin typeface="Raleway" panose="020B0003030101060003" pitchFamily="34" charset="0"/>
              </a:rPr>
              <a:t>Keep your money safe</a:t>
            </a:r>
          </a:p>
          <a:p>
            <a:pPr algn="l" fontAlgn="base">
              <a:buFont typeface="Arial" panose="020B0604020202020204" pitchFamily="34" charset="0"/>
              <a:buChar char="•"/>
            </a:pPr>
            <a:r>
              <a:rPr lang="en-US" sz="1200" b="0" i="0" dirty="0">
                <a:solidFill>
                  <a:srgbClr val="313537"/>
                </a:solidFill>
                <a:effectLst/>
                <a:latin typeface="Raleway" panose="020B0003030101060003" pitchFamily="34" charset="0"/>
              </a:rPr>
              <a:t>Hold your money in accounts</a:t>
            </a:r>
          </a:p>
          <a:p>
            <a:pPr algn="l" fontAlgn="base"/>
            <a:r>
              <a:rPr lang="en-US" sz="1200" b="0" i="0" dirty="0">
                <a:solidFill>
                  <a:srgbClr val="313537"/>
                </a:solidFill>
                <a:effectLst/>
                <a:latin typeface="Raleway" panose="020B0003030101060003" pitchFamily="34" charset="0"/>
              </a:rPr>
              <a:t> </a:t>
            </a:r>
            <a:br>
              <a:rPr lang="en-US" sz="1200" b="0" i="0" dirty="0">
                <a:solidFill>
                  <a:srgbClr val="313537"/>
                </a:solidFill>
                <a:effectLst/>
                <a:latin typeface="Raleway" panose="020B0003030101060003" pitchFamily="34" charset="0"/>
              </a:rPr>
            </a:br>
            <a:r>
              <a:rPr lang="en-US" sz="1200" b="1" i="0" dirty="0">
                <a:solidFill>
                  <a:srgbClr val="313537"/>
                </a:solidFill>
                <a:effectLst/>
                <a:latin typeface="Raleway" panose="020B0003030101060003" pitchFamily="34" charset="0"/>
              </a:rPr>
              <a:t>What banks offer:</a:t>
            </a:r>
            <a:endParaRPr lang="en-US" sz="1200" b="0" i="0" dirty="0">
              <a:solidFill>
                <a:srgbClr val="313537"/>
              </a:solidFill>
              <a:effectLst/>
              <a:latin typeface="Raleway" panose="020B0003030101060003" pitchFamily="34" charset="0"/>
            </a:endParaRPr>
          </a:p>
          <a:p>
            <a:pPr algn="l" fontAlgn="base">
              <a:buFont typeface="Arial" panose="020B0604020202020204" pitchFamily="34" charset="0"/>
              <a:buChar char="•"/>
            </a:pPr>
            <a:r>
              <a:rPr lang="en-US" sz="1200" b="0" i="0" dirty="0">
                <a:solidFill>
                  <a:srgbClr val="313537"/>
                </a:solidFill>
                <a:effectLst/>
                <a:latin typeface="Raleway" panose="020B0003030101060003" pitchFamily="34" charset="0"/>
              </a:rPr>
              <a:t>Savings accounts to help your money grow</a:t>
            </a:r>
          </a:p>
          <a:p>
            <a:pPr algn="l" fontAlgn="base">
              <a:buFont typeface="Arial" panose="020B0604020202020204" pitchFamily="34" charset="0"/>
              <a:buChar char="•"/>
            </a:pPr>
            <a:r>
              <a:rPr lang="en-US" sz="1200" b="0" i="0" dirty="0">
                <a:solidFill>
                  <a:srgbClr val="313537"/>
                </a:solidFill>
                <a:effectLst/>
                <a:latin typeface="Raleway" panose="020B0003030101060003" pitchFamily="34" charset="0"/>
              </a:rPr>
              <a:t>Checking accounts to help you buy things without cash</a:t>
            </a:r>
          </a:p>
          <a:p>
            <a:pPr algn="l" fontAlgn="base">
              <a:buFont typeface="Arial" panose="020B0604020202020204" pitchFamily="34" charset="0"/>
              <a:buChar char="•"/>
            </a:pPr>
            <a:r>
              <a:rPr lang="en-US" sz="1200" b="0" i="0" dirty="0">
                <a:solidFill>
                  <a:srgbClr val="313537"/>
                </a:solidFill>
                <a:effectLst/>
                <a:latin typeface="Raleway" panose="020B0003030101060003" pitchFamily="34" charset="0"/>
              </a:rPr>
              <a:t>Loans to help you buy big-ticket items</a:t>
            </a:r>
            <a:endParaRPr lang="en-US" sz="1000" dirty="0"/>
          </a:p>
          <a:p>
            <a:endParaRPr lang="en-GB" altLang="en-US" dirty="0"/>
          </a:p>
        </p:txBody>
      </p:sp>
    </p:spTree>
    <p:extLst>
      <p:ext uri="{BB962C8B-B14F-4D97-AF65-F5344CB8AC3E}">
        <p14:creationId xmlns:p14="http://schemas.microsoft.com/office/powerpoint/2010/main" val="683197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90000"/>
              </a:lnSpc>
              <a:buFontTx/>
              <a:buNone/>
            </a:pPr>
            <a:r>
              <a:rPr lang="en-US" sz="1000" dirty="0"/>
              <a:t>Watch the video about banks and lead a short discussion about what they saw.  Be sure to ask questions about what the participants learned.</a:t>
            </a:r>
            <a:endParaRPr lang="en-US" dirty="0"/>
          </a:p>
        </p:txBody>
      </p:sp>
      <p:sp>
        <p:nvSpPr>
          <p:cNvPr id="4" name="Slide Number Placeholder 3"/>
          <p:cNvSpPr>
            <a:spLocks noGrp="1"/>
          </p:cNvSpPr>
          <p:nvPr>
            <p:ph type="sldNum" sz="quarter" idx="10"/>
          </p:nvPr>
        </p:nvSpPr>
        <p:spPr/>
        <p:txBody>
          <a:bodyPr/>
          <a:lstStyle/>
          <a:p>
            <a:fld id="{51536139-4B24-4CFC-976A-19CB08B9070A}" type="slidenum">
              <a:rPr lang="en-US" smtClean="0"/>
              <a:t>4</a:t>
            </a:fld>
            <a:endParaRPr lang="en-US" dirty="0"/>
          </a:p>
        </p:txBody>
      </p:sp>
    </p:spTree>
    <p:extLst>
      <p:ext uri="{BB962C8B-B14F-4D97-AF65-F5344CB8AC3E}">
        <p14:creationId xmlns:p14="http://schemas.microsoft.com/office/powerpoint/2010/main" val="2896345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964926-013C-43C9-A46A-7918300E9E55}" type="slidenum">
              <a:rPr lang="en-US" altLang="en-US"/>
              <a:pPr/>
              <a:t>5</a:t>
            </a:fld>
            <a:endParaRPr lang="en-US" altLang="en-US" dirty="0"/>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en-US" sz="1200" b="1" i="0" dirty="0">
                <a:solidFill>
                  <a:srgbClr val="313537"/>
                </a:solidFill>
                <a:effectLst/>
                <a:latin typeface="Raleway" panose="020B0003030101060003" pitchFamily="34" charset="0"/>
              </a:rPr>
              <a:t>CHECKING ACCOUNTS</a:t>
            </a:r>
          </a:p>
          <a:p>
            <a:pPr marL="171450" indent="-171450">
              <a:buFont typeface="Wingdings" panose="05000000000000000000" pitchFamily="2" charset="2"/>
              <a:buChar char="§"/>
            </a:pPr>
            <a:r>
              <a:rPr lang="en-US" sz="1200" b="0" i="0" dirty="0">
                <a:solidFill>
                  <a:srgbClr val="313537"/>
                </a:solidFill>
                <a:effectLst/>
                <a:latin typeface="Raleway" panose="020B0003030101060003" pitchFamily="34" charset="0"/>
              </a:rPr>
              <a:t>Checking accounts are for money you spend day-to-day.</a:t>
            </a:r>
          </a:p>
          <a:p>
            <a:pPr marL="171450" indent="-171450">
              <a:buFont typeface="Wingdings" panose="05000000000000000000" pitchFamily="2" charset="2"/>
              <a:buChar char="§"/>
            </a:pPr>
            <a:r>
              <a:rPr lang="en-US" sz="1200" b="0" i="0" dirty="0">
                <a:solidFill>
                  <a:srgbClr val="313537"/>
                </a:solidFill>
                <a:effectLst/>
                <a:latin typeface="Raleway" panose="020B0003030101060003" pitchFamily="34" charset="0"/>
              </a:rPr>
              <a:t>Banks provide checks so you can use your money without using cash.  </a:t>
            </a:r>
          </a:p>
          <a:p>
            <a:pPr marL="171450" indent="-171450">
              <a:buFont typeface="Wingdings" panose="05000000000000000000" pitchFamily="2" charset="2"/>
              <a:buChar char="§"/>
            </a:pPr>
            <a:r>
              <a:rPr lang="en-US" sz="1200" b="0" i="0" dirty="0">
                <a:solidFill>
                  <a:srgbClr val="313537"/>
                </a:solidFill>
                <a:effectLst/>
                <a:latin typeface="Raleway" panose="020B0003030101060003" pitchFamily="34" charset="0"/>
              </a:rPr>
              <a:t>Checking accounts give you greater access to your money.  </a:t>
            </a:r>
          </a:p>
          <a:p>
            <a:pPr marL="171450" indent="-171450">
              <a:buFont typeface="Wingdings" panose="05000000000000000000" pitchFamily="2" charset="2"/>
              <a:buChar char="§"/>
            </a:pPr>
            <a:r>
              <a:rPr lang="en-US" sz="1200" b="0" i="0" dirty="0">
                <a:solidFill>
                  <a:srgbClr val="313537"/>
                </a:solidFill>
                <a:effectLst/>
                <a:latin typeface="Raleway" panose="020B0003030101060003" pitchFamily="34" charset="0"/>
              </a:rPr>
              <a:t>Checking accounts usually don’t earn interest.</a:t>
            </a:r>
          </a:p>
          <a:p>
            <a:endParaRPr lang="en-US" sz="1200" b="0" i="0" dirty="0">
              <a:solidFill>
                <a:srgbClr val="313537"/>
              </a:solidFill>
              <a:effectLst/>
              <a:latin typeface="Raleway" panose="020B0003030101060003" pitchFamily="34" charset="0"/>
            </a:endParaRPr>
          </a:p>
          <a:p>
            <a:r>
              <a:rPr lang="en-US" sz="1200" b="1" i="0" dirty="0">
                <a:solidFill>
                  <a:srgbClr val="313537"/>
                </a:solidFill>
                <a:effectLst/>
                <a:latin typeface="Raleway" panose="020B0003030101060003" pitchFamily="34" charset="0"/>
              </a:rPr>
              <a:t>SAVINGS ACCOUNTS</a:t>
            </a:r>
          </a:p>
          <a:p>
            <a:pPr marL="171450" indent="-171450" eaLnBrk="1" hangingPunct="1">
              <a:buFont typeface="Wingdings" panose="05000000000000000000" pitchFamily="2" charset="2"/>
              <a:buChar char="§"/>
            </a:pPr>
            <a:r>
              <a:rPr lang="en-US" sz="1200" dirty="0">
                <a:latin typeface="Open Sans" panose="020B0606030504020204" pitchFamily="34" charset="0"/>
                <a:ea typeface="Open Sans" panose="020B0606030504020204" pitchFamily="34" charset="0"/>
                <a:cs typeface="Open Sans" panose="020B0606030504020204" pitchFamily="34" charset="0"/>
              </a:rPr>
              <a:t>Earn Interest</a:t>
            </a:r>
          </a:p>
          <a:p>
            <a:pPr marL="171450" indent="-171450" eaLnBrk="1" hangingPunct="1">
              <a:buFont typeface="Wingdings" panose="05000000000000000000" pitchFamily="2" charset="2"/>
              <a:buChar char="§"/>
            </a:pPr>
            <a:r>
              <a:rPr lang="en-US" sz="1200" dirty="0">
                <a:latin typeface="Open Sans" panose="020B0606030504020204" pitchFamily="34" charset="0"/>
                <a:ea typeface="Open Sans" panose="020B0606030504020204" pitchFamily="34" charset="0"/>
                <a:cs typeface="Open Sans" panose="020B0606030504020204" pitchFamily="34" charset="0"/>
              </a:rPr>
              <a:t>Typically Don’t Get a Debit Card</a:t>
            </a:r>
          </a:p>
          <a:p>
            <a:pPr marL="171450" indent="-171450" eaLnBrk="1" hangingPunct="1">
              <a:buFont typeface="Wingdings" panose="05000000000000000000" pitchFamily="2" charset="2"/>
              <a:buChar char="§"/>
            </a:pPr>
            <a:r>
              <a:rPr lang="en-US" sz="1200" dirty="0">
                <a:latin typeface="Open Sans" panose="020B0606030504020204" pitchFamily="34" charset="0"/>
                <a:ea typeface="Open Sans" panose="020B0606030504020204" pitchFamily="34" charset="0"/>
                <a:cs typeface="Open Sans" panose="020B0606030504020204" pitchFamily="34" charset="0"/>
              </a:rPr>
              <a:t>Not Used for Day-to-Day Spending</a:t>
            </a:r>
          </a:p>
          <a:p>
            <a:endParaRPr lang="en-US" sz="1200" b="0" i="0" dirty="0">
              <a:solidFill>
                <a:srgbClr val="313537"/>
              </a:solidFill>
              <a:effectLst/>
              <a:latin typeface="Raleway" panose="020B0003030101060003" pitchFamily="34" charset="0"/>
            </a:endParaRPr>
          </a:p>
          <a:p>
            <a:r>
              <a:rPr lang="en-US" sz="1200" b="1" i="0" dirty="0">
                <a:solidFill>
                  <a:srgbClr val="313537"/>
                </a:solidFill>
                <a:effectLst/>
                <a:latin typeface="Raleway" panose="020B0003030101060003" pitchFamily="34" charset="0"/>
              </a:rPr>
              <a:t>NOTES</a:t>
            </a:r>
            <a:r>
              <a:rPr lang="en-US" sz="1200" b="0" i="0" dirty="0">
                <a:solidFill>
                  <a:srgbClr val="313537"/>
                </a:solidFill>
                <a:effectLst/>
                <a:latin typeface="Raleway" panose="020B0003030101060003" pitchFamily="34" charset="0"/>
              </a:rPr>
              <a:t> – Before you and your parent or guardian heads to the bank, be sure to ask what information they require.  </a:t>
            </a:r>
          </a:p>
          <a:p>
            <a:r>
              <a:rPr lang="en-US" sz="1000" b="0" i="0" dirty="0">
                <a:solidFill>
                  <a:srgbClr val="313537"/>
                </a:solidFill>
                <a:effectLst/>
                <a:latin typeface="Raleway" panose="020B0003030101060003" pitchFamily="34" charset="0"/>
              </a:rPr>
              <a:t>Both are safe, convenient ways to get cash, make deposits, and transfer funds.</a:t>
            </a:r>
            <a:endParaRPr lang="en-US" sz="1000" dirty="0"/>
          </a:p>
        </p:txBody>
      </p:sp>
    </p:spTree>
    <p:extLst>
      <p:ext uri="{BB962C8B-B14F-4D97-AF65-F5344CB8AC3E}">
        <p14:creationId xmlns:p14="http://schemas.microsoft.com/office/powerpoint/2010/main" val="905922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964926-013C-43C9-A46A-7918300E9E55}" type="slidenum">
              <a:rPr lang="en-US" altLang="en-US"/>
              <a:pPr/>
              <a:t>6</a:t>
            </a:fld>
            <a:endParaRPr lang="en-US" altLang="en-US" dirty="0"/>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en-US" sz="1000" b="1" dirty="0"/>
              <a:t>Talk about ATMSs and what their benefits, including:</a:t>
            </a:r>
          </a:p>
          <a:p>
            <a:pPr marL="171450" indent="-171450">
              <a:buFont typeface="Wingdings" panose="05000000000000000000" pitchFamily="2" charset="2"/>
              <a:buChar char="§"/>
            </a:pPr>
            <a:r>
              <a:rPr lang="en-US" sz="1000" dirty="0"/>
              <a:t>Easy access to cash</a:t>
            </a:r>
          </a:p>
          <a:p>
            <a:pPr marL="171450" indent="-171450">
              <a:buFont typeface="Wingdings" panose="05000000000000000000" pitchFamily="2" charset="2"/>
              <a:buChar char="§"/>
            </a:pPr>
            <a:r>
              <a:rPr lang="en-US" sz="1000" dirty="0"/>
              <a:t>View your balance</a:t>
            </a:r>
          </a:p>
          <a:p>
            <a:pPr marL="0" indent="0">
              <a:buFont typeface="Wingdings" panose="05000000000000000000" pitchFamily="2" charset="2"/>
              <a:buNone/>
            </a:pPr>
            <a:endParaRPr lang="en-US" sz="1000" dirty="0"/>
          </a:p>
          <a:p>
            <a:pPr marL="0" indent="0">
              <a:buFont typeface="Wingdings" panose="05000000000000000000" pitchFamily="2" charset="2"/>
              <a:buNone/>
            </a:pPr>
            <a:r>
              <a:rPr lang="en-US" sz="1000" b="1" dirty="0"/>
              <a:t>Talk about some of the risks of using an ATM</a:t>
            </a:r>
          </a:p>
          <a:p>
            <a:pPr marL="171450" indent="-171450">
              <a:buFont typeface="Wingdings" panose="05000000000000000000" pitchFamily="2" charset="2"/>
              <a:buChar char="§"/>
            </a:pPr>
            <a:r>
              <a:rPr lang="en-US" sz="1000" dirty="0"/>
              <a:t>Fees.  Watch out for withdrawal fees at an ATM that’s not with your bank</a:t>
            </a:r>
          </a:p>
          <a:p>
            <a:pPr marL="171450" indent="-171450">
              <a:buFont typeface="Wingdings" panose="05000000000000000000" pitchFamily="2" charset="2"/>
              <a:buChar char="§"/>
            </a:pPr>
            <a:r>
              <a:rPr lang="en-US" sz="1000" dirty="0"/>
              <a:t>Memorize your PIN.  If you write the PIN Number down, leave it at home</a:t>
            </a:r>
          </a:p>
          <a:p>
            <a:pPr marL="171450" indent="-171450">
              <a:buFont typeface="Wingdings" panose="05000000000000000000" pitchFamily="2" charset="2"/>
              <a:buChar char="§"/>
            </a:pPr>
            <a:r>
              <a:rPr lang="en-US" sz="1000" dirty="0"/>
              <a:t>Could leave your card in the ATM</a:t>
            </a:r>
          </a:p>
          <a:p>
            <a:pPr marL="171450" indent="-171450">
              <a:buFont typeface="Wingdings" panose="05000000000000000000" pitchFamily="2" charset="2"/>
              <a:buChar char="§"/>
            </a:pPr>
            <a:r>
              <a:rPr lang="en-US" sz="1000" dirty="0"/>
              <a:t>Someone could see your account information</a:t>
            </a:r>
          </a:p>
          <a:p>
            <a:pPr marL="0" indent="0">
              <a:buFont typeface="Wingdings" panose="05000000000000000000" pitchFamily="2" charset="2"/>
              <a:buNone/>
            </a:pPr>
            <a:r>
              <a:rPr lang="en-US" sz="1000" dirty="0"/>
              <a:t>Tell the participants to be careful when using a card at an ATM</a:t>
            </a:r>
          </a:p>
          <a:p>
            <a:endParaRPr lang="en-US" sz="1000" dirty="0"/>
          </a:p>
        </p:txBody>
      </p:sp>
    </p:spTree>
    <p:extLst>
      <p:ext uri="{BB962C8B-B14F-4D97-AF65-F5344CB8AC3E}">
        <p14:creationId xmlns:p14="http://schemas.microsoft.com/office/powerpoint/2010/main" val="1592556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964926-013C-43C9-A46A-7918300E9E55}" type="slidenum">
              <a:rPr lang="en-US" altLang="en-US"/>
              <a:pPr/>
              <a:t>7</a:t>
            </a:fld>
            <a:endParaRPr lang="en-US" altLang="en-US" dirty="0"/>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en-US" sz="1000" dirty="0"/>
              <a:t>Talk about Banking Apps and what their benefits, including:</a:t>
            </a:r>
          </a:p>
          <a:p>
            <a:pPr marL="171450" indent="-171450">
              <a:buFont typeface="Wingdings" panose="05000000000000000000" pitchFamily="2" charset="2"/>
              <a:buChar char="§"/>
            </a:pPr>
            <a:r>
              <a:rPr lang="en-US" sz="1000" dirty="0"/>
              <a:t>Account Access – most banks, credit cards and other financial companies have apps that you can use to access and manage your money</a:t>
            </a:r>
          </a:p>
          <a:p>
            <a:pPr marL="171450" indent="-171450">
              <a:buFont typeface="Wingdings" panose="05000000000000000000" pitchFamily="2" charset="2"/>
              <a:buChar char="§"/>
            </a:pPr>
            <a:r>
              <a:rPr lang="en-US" sz="1000" dirty="0"/>
              <a:t>Budgeting – there are budgeting tools and apps available</a:t>
            </a:r>
          </a:p>
          <a:p>
            <a:pPr marL="171450" indent="-171450">
              <a:buFont typeface="Wingdings" panose="05000000000000000000" pitchFamily="2" charset="2"/>
              <a:buChar char="§"/>
            </a:pPr>
            <a:r>
              <a:rPr lang="en-US" sz="1000" dirty="0"/>
              <a:t>Transferring Money – transferring money can be easy if you have the right app.  There are a lot of apps out there that allow you to transfer money</a:t>
            </a:r>
          </a:p>
          <a:p>
            <a:pPr marL="171450" indent="-171450">
              <a:buFont typeface="Wingdings" panose="05000000000000000000" pitchFamily="2" charset="2"/>
              <a:buChar char="§"/>
            </a:pPr>
            <a:r>
              <a:rPr lang="en-US" sz="1000" dirty="0"/>
              <a:t>Digital Wallet – apps can be used as a digital wallet.  Apple pay can be used in place of credit cards.</a:t>
            </a:r>
          </a:p>
          <a:p>
            <a:pPr marL="171450" indent="-171450">
              <a:buFont typeface="Wingdings" panose="05000000000000000000" pitchFamily="2" charset="2"/>
              <a:buChar char="§"/>
            </a:pPr>
            <a:r>
              <a:rPr lang="en-US" sz="1000" dirty="0"/>
              <a:t>Payments – apps make it easy to make payments</a:t>
            </a:r>
          </a:p>
          <a:p>
            <a:endParaRPr lang="en-US" sz="1000" dirty="0"/>
          </a:p>
          <a:p>
            <a:endParaRPr lang="en-US" sz="1000" dirty="0"/>
          </a:p>
          <a:p>
            <a:endParaRPr lang="en-US" sz="1000" dirty="0"/>
          </a:p>
        </p:txBody>
      </p:sp>
    </p:spTree>
    <p:extLst>
      <p:ext uri="{BB962C8B-B14F-4D97-AF65-F5344CB8AC3E}">
        <p14:creationId xmlns:p14="http://schemas.microsoft.com/office/powerpoint/2010/main" val="231227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964926-013C-43C9-A46A-7918300E9E55}" type="slidenum">
              <a:rPr lang="en-US" altLang="en-US"/>
              <a:pPr/>
              <a:t>8</a:t>
            </a:fld>
            <a:endParaRPr lang="en-US" altLang="en-US" dirty="0"/>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en-US" sz="1000" dirty="0"/>
              <a:t>Ask the participants about the following and see if anyone can answer the questions.</a:t>
            </a:r>
          </a:p>
          <a:p>
            <a:pPr marL="158736" lvl="0" indent="-171450">
              <a:buFont typeface="Wingdings" panose="05000000000000000000" pitchFamily="2" charset="2"/>
              <a:buChar char="§"/>
            </a:pPr>
            <a:r>
              <a:rPr lang="en-US" sz="1000" dirty="0"/>
              <a:t>What does deposit mean?</a:t>
            </a:r>
          </a:p>
          <a:p>
            <a:pPr marL="615936" lvl="1" indent="-171450">
              <a:buFont typeface="Wingdings" panose="05000000000000000000" pitchFamily="2" charset="2"/>
              <a:buChar char="§"/>
            </a:pPr>
            <a:r>
              <a:rPr lang="en-US" sz="1000" dirty="0"/>
              <a:t>Deposit means to put something in.  In this case, money into the bank.</a:t>
            </a:r>
          </a:p>
          <a:p>
            <a:pPr marL="158736" lvl="0" indent="-171450">
              <a:buFont typeface="Wingdings" panose="05000000000000000000" pitchFamily="2" charset="2"/>
              <a:buChar char="§"/>
            </a:pPr>
            <a:r>
              <a:rPr lang="en-US" sz="1000" dirty="0"/>
              <a:t>Do you know how to put money into the bank?</a:t>
            </a:r>
          </a:p>
          <a:p>
            <a:pPr marL="615936" lvl="1" indent="-171450">
              <a:buFont typeface="Wingdings" panose="05000000000000000000" pitchFamily="2" charset="2"/>
              <a:buChar char="§"/>
            </a:pPr>
            <a:r>
              <a:rPr lang="en-US" sz="1000" dirty="0"/>
              <a:t>You can use a deposit slip at the bank or put cash / checks into an ATM.</a:t>
            </a:r>
          </a:p>
          <a:p>
            <a:pPr marL="158736" lvl="0" indent="-171450">
              <a:buFont typeface="Wingdings" panose="05000000000000000000" pitchFamily="2" charset="2"/>
              <a:buChar char="§"/>
            </a:pPr>
            <a:endParaRPr lang="en-US" sz="1000" dirty="0"/>
          </a:p>
          <a:p>
            <a:pPr marL="158736" lvl="0" indent="-171450">
              <a:buFont typeface="Wingdings" panose="05000000000000000000" pitchFamily="2" charset="2"/>
              <a:buChar char="§"/>
            </a:pPr>
            <a:endParaRPr lang="en-US" sz="1000" dirty="0"/>
          </a:p>
          <a:p>
            <a:endParaRPr lang="en-US" sz="1000" dirty="0"/>
          </a:p>
          <a:p>
            <a:endParaRPr lang="en-US" sz="1000" dirty="0"/>
          </a:p>
        </p:txBody>
      </p:sp>
    </p:spTree>
    <p:extLst>
      <p:ext uri="{BB962C8B-B14F-4D97-AF65-F5344CB8AC3E}">
        <p14:creationId xmlns:p14="http://schemas.microsoft.com/office/powerpoint/2010/main" val="2030526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964926-013C-43C9-A46A-7918300E9E55}" type="slidenum">
              <a:rPr lang="en-US" altLang="en-US"/>
              <a:pPr/>
              <a:t>9</a:t>
            </a:fld>
            <a:endParaRPr lang="en-US" altLang="en-US" dirty="0"/>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en-US" sz="1000" dirty="0"/>
              <a:t>Watch the video with participants and lead a discussion about depositing money.</a:t>
            </a:r>
          </a:p>
        </p:txBody>
      </p:sp>
    </p:spTree>
    <p:extLst>
      <p:ext uri="{BB962C8B-B14F-4D97-AF65-F5344CB8AC3E}">
        <p14:creationId xmlns:p14="http://schemas.microsoft.com/office/powerpoint/2010/main" val="2866927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a:xfrm>
            <a:off x="550863" y="2015825"/>
            <a:ext cx="8043862" cy="1554480"/>
          </a:xfrm>
        </p:spPr>
        <p:txBody>
          <a:bodyPr lIns="0" tIns="0" rIns="0" bIns="0" anchor="b"/>
          <a:lstStyle>
            <a:lvl1pPr>
              <a:lnSpc>
                <a:spcPts val="5000"/>
              </a:lnSpc>
              <a:defRPr sz="4000" b="0" spc="-100" baseline="0">
                <a:latin typeface="Century Gothic" panose="020B0502020202020204" pitchFamily="34" charset="0"/>
              </a:defRPr>
            </a:lvl1pPr>
          </a:lstStyle>
          <a:p>
            <a:r>
              <a:rPr lang="en-US" dirty="0"/>
              <a:t>Click to edit Master title style</a:t>
            </a:r>
          </a:p>
        </p:txBody>
      </p:sp>
      <p:sp>
        <p:nvSpPr>
          <p:cNvPr id="59395" name="Rectangle 3"/>
          <p:cNvSpPr>
            <a:spLocks noGrp="1" noChangeArrowheads="1"/>
          </p:cNvSpPr>
          <p:nvPr>
            <p:ph type="subTitle" idx="1"/>
          </p:nvPr>
        </p:nvSpPr>
        <p:spPr>
          <a:xfrm>
            <a:off x="550863" y="4077382"/>
            <a:ext cx="8043862" cy="1828800"/>
          </a:xfrm>
        </p:spPr>
        <p:txBody>
          <a:bodyPr lIns="0" tIns="0" rIns="0" bIns="0"/>
          <a:lstStyle>
            <a:lvl1pPr marL="0" indent="0">
              <a:buFont typeface="Wingdings" pitchFamily="2" charset="2"/>
              <a:buNone/>
              <a:defRPr sz="20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subtitle style</a:t>
            </a:r>
          </a:p>
        </p:txBody>
      </p:sp>
      <p:pic>
        <p:nvPicPr>
          <p:cNvPr id="5" name="Picture 4" descr="HOB Logo.horizontal_w-tag_CMYK.jpg"/>
          <p:cNvPicPr>
            <a:picLocks noChangeAspect="1"/>
          </p:cNvPicPr>
          <p:nvPr userDrawn="1"/>
        </p:nvPicPr>
        <p:blipFill>
          <a:blip r:embed="rId3" cstate="print"/>
          <a:stretch>
            <a:fillRect/>
          </a:stretch>
        </p:blipFill>
        <p:spPr>
          <a:xfrm>
            <a:off x="534389" y="254993"/>
            <a:ext cx="3657600" cy="1030309"/>
          </a:xfrm>
          <a:prstGeom prst="rect">
            <a:avLst/>
          </a:prstGeom>
        </p:spPr>
      </p:pic>
      <p:sp>
        <p:nvSpPr>
          <p:cNvPr id="7" name="Line 9"/>
          <p:cNvSpPr>
            <a:spLocks noChangeShapeType="1"/>
          </p:cNvSpPr>
          <p:nvPr userDrawn="1"/>
        </p:nvSpPr>
        <p:spPr bwMode="auto">
          <a:xfrm>
            <a:off x="538163" y="3823843"/>
            <a:ext cx="8058150" cy="0"/>
          </a:xfrm>
          <a:prstGeom prst="line">
            <a:avLst/>
          </a:prstGeom>
          <a:noFill/>
          <a:ln w="38100">
            <a:solidFill>
              <a:schemeClr val="accent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924800" y="418527"/>
            <a:ext cx="762000" cy="866775"/>
          </a:xfrm>
          <a:prstGeom prst="rect">
            <a:avLst/>
          </a:prstGeom>
        </p:spPr>
      </p:pic>
    </p:spTree>
    <p:custDataLst>
      <p:tags r:id="rId1"/>
    </p:custData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0863" y="380999"/>
            <a:ext cx="8043862" cy="887413"/>
          </a:xfrm>
        </p:spPr>
        <p:txBody>
          <a:bodyPr/>
          <a:lstStyle>
            <a:lvl1pPr>
              <a:defRPr b="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spcBef>
                <a:spcPts val="1000"/>
              </a:spcBef>
              <a:defRPr/>
            </a:lvl1pPr>
            <a:lvl2pPr>
              <a:lnSpc>
                <a:spcPct val="100000"/>
              </a:lnSpc>
              <a:spcBef>
                <a:spcPts val="1000"/>
              </a:spcBef>
              <a:defRPr/>
            </a:lvl2pPr>
            <a:lvl3pPr>
              <a:lnSpc>
                <a:spcPct val="100000"/>
              </a:lnSpc>
              <a:spcBef>
                <a:spcPts val="1000"/>
              </a:spcBef>
              <a:defRPr/>
            </a:lvl3pPr>
            <a:lvl4pPr>
              <a:lnSpc>
                <a:spcPct val="100000"/>
              </a:lnSpc>
              <a:spcBef>
                <a:spcPts val="1000"/>
              </a:spcBef>
              <a:defRPr/>
            </a:lvl4pPr>
            <a:lvl5pPr>
              <a:lnSpc>
                <a:spcPct val="100000"/>
              </a:lnSpc>
              <a:spcBef>
                <a:spcPts val="10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117" y="243020"/>
            <a:ext cx="850900" cy="803846"/>
          </a:xfrm>
          <a:prstGeom prst="rect">
            <a:avLst/>
          </a:prstGeom>
        </p:spPr>
      </p:pic>
      <p:sp>
        <p:nvSpPr>
          <p:cNvPr id="6" name="Slide Number Placeholder 3"/>
          <p:cNvSpPr>
            <a:spLocks noGrp="1"/>
          </p:cNvSpPr>
          <p:nvPr>
            <p:ph type="sldNum" sz="quarter" idx="10"/>
          </p:nvPr>
        </p:nvSpPr>
        <p:spPr>
          <a:xfrm>
            <a:off x="8594725" y="6569075"/>
            <a:ext cx="365760" cy="288925"/>
          </a:xfrm>
          <a:prstGeom prst="rect">
            <a:avLst/>
          </a:prstGeo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stStyle>
          <a:p>
            <a:pPr>
              <a:defRPr/>
            </a:pPr>
            <a:fld id="{2587CB5D-3E4C-4E32-980E-AFB2FFCEAF83}" type="slidenum">
              <a:rPr lang="en-US" smtClean="0"/>
              <a:pPr>
                <a:defRPr/>
              </a:pPr>
              <a:t>‹#›</a:t>
            </a:fld>
            <a:endParaRPr lang="en-US" dirty="0">
              <a:solidFill>
                <a:srgbClr val="000000"/>
              </a:solidFill>
            </a:endParaRPr>
          </a:p>
        </p:txBody>
      </p:sp>
    </p:spTree>
    <p:custDataLst>
      <p:tags r:id="rId1"/>
    </p:custData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50863" y="380999"/>
            <a:ext cx="8043862" cy="887413"/>
          </a:xfrm>
        </p:spPr>
        <p:txBody>
          <a:bodyPr/>
          <a:lstStyle>
            <a:lvl1pPr>
              <a:defRPr b="0"/>
            </a:lvl1pPr>
          </a:lstStyle>
          <a:p>
            <a:r>
              <a:rPr lang="en-US" dirty="0"/>
              <a:t>Click to edit Master title style</a:t>
            </a:r>
          </a:p>
        </p:txBody>
      </p:sp>
      <p:sp>
        <p:nvSpPr>
          <p:cNvPr id="3" name="Content Placeholder 2"/>
          <p:cNvSpPr>
            <a:spLocks noGrp="1"/>
          </p:cNvSpPr>
          <p:nvPr>
            <p:ph sz="half" idx="1"/>
          </p:nvPr>
        </p:nvSpPr>
        <p:spPr>
          <a:xfrm>
            <a:off x="550863" y="1371599"/>
            <a:ext cx="3941007" cy="5197475"/>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37014" y="1371599"/>
            <a:ext cx="3957712" cy="5197475"/>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117" y="243020"/>
            <a:ext cx="850900" cy="803846"/>
          </a:xfrm>
          <a:prstGeom prst="rect">
            <a:avLst/>
          </a:prstGeom>
        </p:spPr>
      </p:pic>
      <p:sp>
        <p:nvSpPr>
          <p:cNvPr id="7" name="Slide Number Placeholder 3"/>
          <p:cNvSpPr>
            <a:spLocks noGrp="1"/>
          </p:cNvSpPr>
          <p:nvPr>
            <p:ph type="sldNum" sz="quarter" idx="10"/>
          </p:nvPr>
        </p:nvSpPr>
        <p:spPr>
          <a:xfrm>
            <a:off x="8594725" y="6569075"/>
            <a:ext cx="365760" cy="288925"/>
          </a:xfrm>
          <a:prstGeom prst="rect">
            <a:avLst/>
          </a:prstGeo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stStyle>
          <a:p>
            <a:pPr>
              <a:defRPr/>
            </a:pPr>
            <a:fld id="{2587CB5D-3E4C-4E32-980E-AFB2FFCEAF83}" type="slidenum">
              <a:rPr lang="en-US" smtClean="0"/>
              <a:pPr>
                <a:defRPr/>
              </a:pPr>
              <a:t>‹#›</a:t>
            </a:fld>
            <a:endParaRPr lang="en-US" dirty="0">
              <a:solidFill>
                <a:srgbClr val="000000"/>
              </a:solidFill>
            </a:endParaRPr>
          </a:p>
        </p:txBody>
      </p:sp>
    </p:spTree>
    <p:custDataLst>
      <p:tags r:id="rId1"/>
    </p:custData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50863" y="380999"/>
            <a:ext cx="8043862" cy="887413"/>
          </a:xfrm>
        </p:spPr>
        <p:txBody>
          <a:bodyPr/>
          <a:lstStyle>
            <a:lvl1pPr>
              <a:defRPr b="0"/>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C6DD0DAE-F3F3-40D8-9B48-720A67EB0BFF}" type="slidenum">
              <a:rPr lang="en-US"/>
              <a:pPr>
                <a:defRPr/>
              </a:pPr>
              <a:t>‹#›</a:t>
            </a:fld>
            <a:endParaRPr lang="en-US" dirty="0">
              <a:solidFill>
                <a:srgbClr val="000000"/>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49117" y="243020"/>
            <a:ext cx="850900" cy="803846"/>
          </a:xfrm>
          <a:prstGeom prst="rect">
            <a:avLst/>
          </a:prstGeom>
        </p:spPr>
      </p:pic>
    </p:spTree>
    <p:custDataLst>
      <p:tags r:id="rId1"/>
    </p:custData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F94F33D4-F7A4-4E4C-AAF3-CA59B98AB79B}" type="slidenum">
              <a:rPr lang="en-US"/>
              <a:pPr>
                <a:defRPr/>
              </a:pPr>
              <a:t>‹#›</a:t>
            </a:fld>
            <a:endParaRPr lang="en-US" dirty="0">
              <a:solidFill>
                <a:srgbClr val="000000"/>
              </a:solidFill>
            </a:endParaRPr>
          </a:p>
        </p:txBody>
      </p:sp>
    </p:spTree>
    <p:custDataLst>
      <p:tags r:id="rId1"/>
    </p:custData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Line 9"/>
          <p:cNvSpPr>
            <a:spLocks noChangeShapeType="1"/>
          </p:cNvSpPr>
          <p:nvPr/>
        </p:nvSpPr>
        <p:spPr bwMode="auto">
          <a:xfrm>
            <a:off x="546785" y="3710093"/>
            <a:ext cx="8058150" cy="0"/>
          </a:xfrm>
          <a:prstGeom prst="line">
            <a:avLst/>
          </a:prstGeom>
          <a:ln w="38100">
            <a:solidFill>
              <a:schemeClr val="accent4"/>
            </a:solidFill>
            <a:headEnd/>
            <a:tailEnd/>
          </a:ln>
        </p:spPr>
        <p:style>
          <a:lnRef idx="1">
            <a:schemeClr val="accent4"/>
          </a:lnRef>
          <a:fillRef idx="0">
            <a:schemeClr val="accent4"/>
          </a:fillRef>
          <a:effectRef idx="0">
            <a:schemeClr val="accent4"/>
          </a:effectRef>
          <a:fontRef idx="minor">
            <a:schemeClr val="tx1"/>
          </a:fontRef>
        </p:style>
        <p:txBody>
          <a:bodyPr wrap="none" anchor="ctr"/>
          <a:lstStyle/>
          <a:p>
            <a:endParaRPr lang="en-US"/>
          </a:p>
        </p:txBody>
      </p:sp>
      <p:sp>
        <p:nvSpPr>
          <p:cNvPr id="2" name="Title 1"/>
          <p:cNvSpPr>
            <a:spLocks noGrp="1"/>
          </p:cNvSpPr>
          <p:nvPr>
            <p:ph type="ctrTitle"/>
          </p:nvPr>
        </p:nvSpPr>
        <p:spPr>
          <a:xfrm>
            <a:off x="546785" y="2033692"/>
            <a:ext cx="7772400" cy="1436725"/>
          </a:xfrm>
          <a:noFill/>
          <a:ln w="9525">
            <a:noFill/>
            <a:miter lim="800000"/>
            <a:headEnd/>
            <a:tailEnd/>
          </a:ln>
        </p:spPr>
        <p:txBody>
          <a:bodyPr anchor="b"/>
          <a:lstStyle>
            <a:lvl1pPr algn="l" rtl="0" eaLnBrk="1" fontAlgn="base" hangingPunct="1">
              <a:lnSpc>
                <a:spcPct val="105000"/>
              </a:lnSpc>
              <a:spcBef>
                <a:spcPct val="0"/>
              </a:spcBef>
              <a:spcAft>
                <a:spcPct val="0"/>
              </a:spcAft>
              <a:defRPr lang="en-US" sz="4000" dirty="0">
                <a:solidFill>
                  <a:schemeClr val="tx2"/>
                </a:solidFill>
                <a:latin typeface="Century Gothic" panose="020B0502020202020204" pitchFamily="34" charset="0"/>
                <a:ea typeface="+mj-ea"/>
                <a:cs typeface="+mj-cs"/>
              </a:defRPr>
            </a:lvl1pPr>
          </a:lstStyle>
          <a:p>
            <a:r>
              <a:rPr lang="en-US" dirty="0"/>
              <a:t>Click to edit Master title style</a:t>
            </a:r>
          </a:p>
        </p:txBody>
      </p:sp>
      <p:sp>
        <p:nvSpPr>
          <p:cNvPr id="3" name="Subtitle 2"/>
          <p:cNvSpPr>
            <a:spLocks noGrp="1"/>
          </p:cNvSpPr>
          <p:nvPr>
            <p:ph type="subTitle" idx="1"/>
          </p:nvPr>
        </p:nvSpPr>
        <p:spPr>
          <a:xfrm>
            <a:off x="546785" y="3962400"/>
            <a:ext cx="6400800" cy="914400"/>
          </a:xfrm>
          <a:noFill/>
          <a:ln w="9525">
            <a:noFill/>
            <a:miter lim="800000"/>
            <a:headEnd/>
            <a:tailEnd/>
          </a:ln>
          <a:effectLst/>
        </p:spPr>
        <p:txBody>
          <a:bodyPr rIns="91440" bIns="45720">
            <a:normAutofit/>
          </a:bodyPr>
          <a:lstStyle>
            <a:lvl1pPr marL="0" indent="0" algn="l" rtl="0" eaLnBrk="1" fontAlgn="base" hangingPunct="1">
              <a:lnSpc>
                <a:spcPct val="120000"/>
              </a:lnSpc>
              <a:spcBef>
                <a:spcPct val="20000"/>
              </a:spcBef>
              <a:spcAft>
                <a:spcPct val="0"/>
              </a:spcAft>
              <a:buFont typeface="Wingdings" pitchFamily="2" charset="2"/>
              <a:buNone/>
              <a:defRPr lang="en-US" sz="1800" b="0" baseline="0" dirty="0">
                <a:solidFill>
                  <a:srgbClr val="000000"/>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descr="HOB Logo.horizontal_w-tag_CMYK.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46785" y="304800"/>
            <a:ext cx="3568015" cy="1005073"/>
          </a:xfrm>
          <a:prstGeom prst="rect">
            <a:avLst/>
          </a:prstGeom>
        </p:spPr>
      </p:pic>
      <p:sp>
        <p:nvSpPr>
          <p:cNvPr id="7" name="Copyright"/>
          <p:cNvSpPr>
            <a:spLocks noChangeArrowheads="1"/>
          </p:cNvSpPr>
          <p:nvPr userDrawn="1"/>
        </p:nvSpPr>
        <p:spPr bwMode="auto">
          <a:xfrm>
            <a:off x="255123" y="6508679"/>
            <a:ext cx="279114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Aft>
                <a:spcPts val="1200"/>
              </a:spcAft>
              <a:buFont typeface="Wingdings" pitchFamily="2" charset="2"/>
              <a:buChar char="§"/>
              <a:defRPr sz="2200">
                <a:solidFill>
                  <a:schemeClr val="tx1"/>
                </a:solidFill>
                <a:latin typeface="Verdana" pitchFamily="34" charset="0"/>
              </a:defRPr>
            </a:lvl1pPr>
            <a:lvl2pPr marL="742950" indent="-285750">
              <a:spcAft>
                <a:spcPts val="1200"/>
              </a:spcAft>
              <a:buFont typeface="Verdana" pitchFamily="34" charset="0"/>
              <a:buChar char="–"/>
              <a:defRPr sz="2000">
                <a:solidFill>
                  <a:schemeClr val="tx1"/>
                </a:solidFill>
                <a:latin typeface="Verdana" pitchFamily="34" charset="0"/>
              </a:defRPr>
            </a:lvl2pPr>
            <a:lvl3pPr marL="1143000" indent="-228600">
              <a:spcAft>
                <a:spcPts val="1200"/>
              </a:spcAft>
              <a:buFont typeface="Arial" charset="0"/>
              <a:buChar char="•"/>
              <a:defRPr>
                <a:solidFill>
                  <a:schemeClr val="tx1"/>
                </a:solidFill>
                <a:latin typeface="Verdana" pitchFamily="34" charset="0"/>
              </a:defRPr>
            </a:lvl3pPr>
            <a:lvl4pPr marL="1600200" indent="-228600">
              <a:spcAft>
                <a:spcPts val="1200"/>
              </a:spcAft>
              <a:buFont typeface="Wingdings" pitchFamily="2" charset="2"/>
              <a:buChar char="§"/>
              <a:defRPr sz="1600">
                <a:solidFill>
                  <a:schemeClr val="tx1"/>
                </a:solidFill>
                <a:latin typeface="Verdana" pitchFamily="34" charset="0"/>
              </a:defRPr>
            </a:lvl4pPr>
            <a:lvl5pPr marL="2057400" indent="-228600">
              <a:spcAft>
                <a:spcPts val="1200"/>
              </a:spcAft>
              <a:buFont typeface="Wingdings" pitchFamily="2" charset="2"/>
              <a:buChar char="§"/>
              <a:defRPr sz="1600">
                <a:solidFill>
                  <a:schemeClr val="tx1"/>
                </a:solidFill>
                <a:latin typeface="Verdana" pitchFamily="34" charset="0"/>
              </a:defRPr>
            </a:lvl5pPr>
            <a:lvl6pPr marL="2514600" indent="-228600" fontAlgn="base">
              <a:spcBef>
                <a:spcPct val="0"/>
              </a:spcBef>
              <a:spcAft>
                <a:spcPts val="1200"/>
              </a:spcAft>
              <a:buFont typeface="Wingdings" pitchFamily="2" charset="2"/>
              <a:buChar char="§"/>
              <a:defRPr sz="1600">
                <a:solidFill>
                  <a:schemeClr val="tx1"/>
                </a:solidFill>
                <a:latin typeface="Verdana" pitchFamily="34" charset="0"/>
              </a:defRPr>
            </a:lvl6pPr>
            <a:lvl7pPr marL="2971800" indent="-228600" fontAlgn="base">
              <a:spcBef>
                <a:spcPct val="0"/>
              </a:spcBef>
              <a:spcAft>
                <a:spcPts val="1200"/>
              </a:spcAft>
              <a:buFont typeface="Wingdings" pitchFamily="2" charset="2"/>
              <a:buChar char="§"/>
              <a:defRPr sz="1600">
                <a:solidFill>
                  <a:schemeClr val="tx1"/>
                </a:solidFill>
                <a:latin typeface="Verdana" pitchFamily="34" charset="0"/>
              </a:defRPr>
            </a:lvl7pPr>
            <a:lvl8pPr marL="3429000" indent="-228600" fontAlgn="base">
              <a:spcBef>
                <a:spcPct val="0"/>
              </a:spcBef>
              <a:spcAft>
                <a:spcPts val="1200"/>
              </a:spcAft>
              <a:buFont typeface="Wingdings" pitchFamily="2" charset="2"/>
              <a:buChar char="§"/>
              <a:defRPr sz="1600">
                <a:solidFill>
                  <a:schemeClr val="tx1"/>
                </a:solidFill>
                <a:latin typeface="Verdana" pitchFamily="34" charset="0"/>
              </a:defRPr>
            </a:lvl8pPr>
            <a:lvl9pPr marL="3886200" indent="-228600" fontAlgn="base">
              <a:spcBef>
                <a:spcPct val="0"/>
              </a:spcBef>
              <a:spcAft>
                <a:spcPts val="1200"/>
              </a:spcAft>
              <a:buFont typeface="Wingdings" pitchFamily="2" charset="2"/>
              <a:buChar char="§"/>
              <a:defRPr sz="1600">
                <a:solidFill>
                  <a:schemeClr val="tx1"/>
                </a:solidFill>
                <a:latin typeface="Verdana" pitchFamily="34" charset="0"/>
              </a:defRPr>
            </a:lvl9pPr>
          </a:lstStyle>
          <a:p>
            <a:pPr>
              <a:spcAft>
                <a:spcPct val="0"/>
              </a:spcAft>
              <a:buFontTx/>
              <a:buNone/>
            </a:pPr>
            <a:r>
              <a:rPr lang="en-US" altLang="en-US" sz="900" dirty="0">
                <a:latin typeface="Century Gothic" panose="020B0502020202020204" pitchFamily="34" charset="0"/>
              </a:rPr>
              <a:t>© 2022 Wells Fargo Bank NA. All rights reserved.</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930047" y="381001"/>
            <a:ext cx="704652" cy="801542"/>
          </a:xfrm>
          <a:prstGeom prst="rect">
            <a:avLst/>
          </a:prstGeom>
        </p:spPr>
      </p:pic>
    </p:spTree>
    <p:custDataLst>
      <p:tags r:id="rId1"/>
    </p:custDataLst>
    <p:extLst>
      <p:ext uri="{BB962C8B-B14F-4D97-AF65-F5344CB8AC3E}">
        <p14:creationId xmlns:p14="http://schemas.microsoft.com/office/powerpoint/2010/main" val="3859055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50863" y="380999"/>
            <a:ext cx="8043862" cy="8874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3075" name="Rectangle 3"/>
          <p:cNvSpPr>
            <a:spLocks noGrp="1" noChangeArrowheads="1"/>
          </p:cNvSpPr>
          <p:nvPr>
            <p:ph type="body" idx="1"/>
          </p:nvPr>
        </p:nvSpPr>
        <p:spPr bwMode="auto">
          <a:xfrm>
            <a:off x="550863" y="1448789"/>
            <a:ext cx="8043862" cy="51202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8372" name="Rectangle 4"/>
          <p:cNvSpPr>
            <a:spLocks noGrp="1" noChangeArrowheads="1"/>
          </p:cNvSpPr>
          <p:nvPr>
            <p:ph type="sldNum" sz="quarter" idx="4"/>
          </p:nvPr>
        </p:nvSpPr>
        <p:spPr bwMode="auto">
          <a:xfrm>
            <a:off x="8594725" y="6569075"/>
            <a:ext cx="365760" cy="288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eaLnBrk="0" hangingPunct="0">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937F2037-485C-4029-AB58-DA0CC97D04D9}" type="slidenum">
              <a:rPr lang="en-US" smtClean="0"/>
              <a:pPr>
                <a:defRPr/>
              </a:pPr>
              <a:t>‹#›</a:t>
            </a:fld>
            <a:endParaRPr lang="en-US" dirty="0"/>
          </a:p>
        </p:txBody>
      </p:sp>
      <p:sp>
        <p:nvSpPr>
          <p:cNvPr id="5" name="Copyright"/>
          <p:cNvSpPr>
            <a:spLocks noChangeArrowheads="1"/>
          </p:cNvSpPr>
          <p:nvPr userDrawn="1"/>
        </p:nvSpPr>
        <p:spPr bwMode="auto">
          <a:xfrm>
            <a:off x="255123" y="6508679"/>
            <a:ext cx="279114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Aft>
                <a:spcPts val="1200"/>
              </a:spcAft>
              <a:buFont typeface="Wingdings" pitchFamily="2" charset="2"/>
              <a:buChar char="§"/>
              <a:defRPr sz="2200">
                <a:solidFill>
                  <a:schemeClr val="tx1"/>
                </a:solidFill>
                <a:latin typeface="Verdana" pitchFamily="34" charset="0"/>
              </a:defRPr>
            </a:lvl1pPr>
            <a:lvl2pPr marL="742950" indent="-285750">
              <a:spcAft>
                <a:spcPts val="1200"/>
              </a:spcAft>
              <a:buFont typeface="Verdana" pitchFamily="34" charset="0"/>
              <a:buChar char="–"/>
              <a:defRPr sz="2000">
                <a:solidFill>
                  <a:schemeClr val="tx1"/>
                </a:solidFill>
                <a:latin typeface="Verdana" pitchFamily="34" charset="0"/>
              </a:defRPr>
            </a:lvl2pPr>
            <a:lvl3pPr marL="1143000" indent="-228600">
              <a:spcAft>
                <a:spcPts val="1200"/>
              </a:spcAft>
              <a:buFont typeface="Arial" charset="0"/>
              <a:buChar char="•"/>
              <a:defRPr>
                <a:solidFill>
                  <a:schemeClr val="tx1"/>
                </a:solidFill>
                <a:latin typeface="Verdana" pitchFamily="34" charset="0"/>
              </a:defRPr>
            </a:lvl3pPr>
            <a:lvl4pPr marL="1600200" indent="-228600">
              <a:spcAft>
                <a:spcPts val="1200"/>
              </a:spcAft>
              <a:buFont typeface="Wingdings" pitchFamily="2" charset="2"/>
              <a:buChar char="§"/>
              <a:defRPr sz="1600">
                <a:solidFill>
                  <a:schemeClr val="tx1"/>
                </a:solidFill>
                <a:latin typeface="Verdana" pitchFamily="34" charset="0"/>
              </a:defRPr>
            </a:lvl4pPr>
            <a:lvl5pPr marL="2057400" indent="-228600">
              <a:spcAft>
                <a:spcPts val="1200"/>
              </a:spcAft>
              <a:buFont typeface="Wingdings" pitchFamily="2" charset="2"/>
              <a:buChar char="§"/>
              <a:defRPr sz="1600">
                <a:solidFill>
                  <a:schemeClr val="tx1"/>
                </a:solidFill>
                <a:latin typeface="Verdana" pitchFamily="34" charset="0"/>
              </a:defRPr>
            </a:lvl5pPr>
            <a:lvl6pPr marL="2514600" indent="-228600" fontAlgn="base">
              <a:spcBef>
                <a:spcPct val="0"/>
              </a:spcBef>
              <a:spcAft>
                <a:spcPts val="1200"/>
              </a:spcAft>
              <a:buFont typeface="Wingdings" pitchFamily="2" charset="2"/>
              <a:buChar char="§"/>
              <a:defRPr sz="1600">
                <a:solidFill>
                  <a:schemeClr val="tx1"/>
                </a:solidFill>
                <a:latin typeface="Verdana" pitchFamily="34" charset="0"/>
              </a:defRPr>
            </a:lvl6pPr>
            <a:lvl7pPr marL="2971800" indent="-228600" fontAlgn="base">
              <a:spcBef>
                <a:spcPct val="0"/>
              </a:spcBef>
              <a:spcAft>
                <a:spcPts val="1200"/>
              </a:spcAft>
              <a:buFont typeface="Wingdings" pitchFamily="2" charset="2"/>
              <a:buChar char="§"/>
              <a:defRPr sz="1600">
                <a:solidFill>
                  <a:schemeClr val="tx1"/>
                </a:solidFill>
                <a:latin typeface="Verdana" pitchFamily="34" charset="0"/>
              </a:defRPr>
            </a:lvl7pPr>
            <a:lvl8pPr marL="3429000" indent="-228600" fontAlgn="base">
              <a:spcBef>
                <a:spcPct val="0"/>
              </a:spcBef>
              <a:spcAft>
                <a:spcPts val="1200"/>
              </a:spcAft>
              <a:buFont typeface="Wingdings" pitchFamily="2" charset="2"/>
              <a:buChar char="§"/>
              <a:defRPr sz="1600">
                <a:solidFill>
                  <a:schemeClr val="tx1"/>
                </a:solidFill>
                <a:latin typeface="Verdana" pitchFamily="34" charset="0"/>
              </a:defRPr>
            </a:lvl8pPr>
            <a:lvl9pPr marL="3886200" indent="-228600" fontAlgn="base">
              <a:spcBef>
                <a:spcPct val="0"/>
              </a:spcBef>
              <a:spcAft>
                <a:spcPts val="1200"/>
              </a:spcAft>
              <a:buFont typeface="Wingdings" pitchFamily="2" charset="2"/>
              <a:buChar char="§"/>
              <a:defRPr sz="1600">
                <a:solidFill>
                  <a:schemeClr val="tx1"/>
                </a:solidFill>
                <a:latin typeface="Verdana" pitchFamily="34" charset="0"/>
              </a:defRPr>
            </a:lvl9pPr>
          </a:lstStyle>
          <a:p>
            <a:pPr>
              <a:spcAft>
                <a:spcPct val="0"/>
              </a:spcAft>
              <a:buFontTx/>
              <a:buNone/>
            </a:pPr>
            <a:r>
              <a:rPr lang="en-US" altLang="en-US" sz="900" dirty="0">
                <a:latin typeface="Century Gothic" panose="020B0502020202020204" pitchFamily="34" charset="0"/>
              </a:rPr>
              <a:t>© 2022 Wells Fargo Bank NA. All rights reserved.</a:t>
            </a:r>
          </a:p>
        </p:txBody>
      </p:sp>
    </p:spTree>
    <p:custDataLst>
      <p:tags r:id="rId8"/>
    </p:custDataLst>
  </p:cSld>
  <p:clrMap bg1="lt1" tx1="dk1" bg2="lt2" tx2="dk2" accent1="accent1" accent2="accent2" accent3="accent3" accent4="accent4" accent5="accent5" accent6="accent6" hlink="hlink" folHlink="folHlink"/>
  <p:sldLayoutIdLst>
    <p:sldLayoutId id="2147484179" r:id="rId1"/>
    <p:sldLayoutId id="2147484180" r:id="rId2"/>
    <p:sldLayoutId id="2147484182" r:id="rId3"/>
    <p:sldLayoutId id="2147484184" r:id="rId4"/>
    <p:sldLayoutId id="2147484185" r:id="rId5"/>
    <p:sldLayoutId id="2147484192" r:id="rId6"/>
  </p:sldLayoutIdLst>
  <p:transition>
    <p:fade/>
  </p:transition>
  <p:txStyles>
    <p:titleStyle>
      <a:lvl1pPr algn="l" rtl="0" eaLnBrk="1" fontAlgn="base" hangingPunct="1">
        <a:lnSpc>
          <a:spcPct val="105000"/>
        </a:lnSpc>
        <a:spcBef>
          <a:spcPct val="0"/>
        </a:spcBef>
        <a:spcAft>
          <a:spcPct val="0"/>
        </a:spcAft>
        <a:defRPr sz="3200" b="0" spc="-100" baseline="0">
          <a:solidFill>
            <a:schemeClr val="tx2"/>
          </a:solidFill>
          <a:latin typeface="Century Gothic" panose="020B0502020202020204" pitchFamily="34" charset="0"/>
          <a:ea typeface="MS PGothic"/>
          <a:cs typeface="Century Gothic" panose="020B0502020202020204" pitchFamily="34" charset="0"/>
        </a:defRPr>
      </a:lvl1pPr>
      <a:lvl2pPr algn="l" rtl="0" eaLnBrk="1" fontAlgn="base" hangingPunct="1">
        <a:lnSpc>
          <a:spcPct val="105000"/>
        </a:lnSpc>
        <a:spcBef>
          <a:spcPct val="0"/>
        </a:spcBef>
        <a:spcAft>
          <a:spcPct val="0"/>
        </a:spcAft>
        <a:defRPr sz="3200">
          <a:solidFill>
            <a:schemeClr val="tx2"/>
          </a:solidFill>
          <a:latin typeface="Georgia" pitchFamily="18" charset="0"/>
          <a:ea typeface="MS PGothic"/>
          <a:cs typeface="MS PGothic"/>
        </a:defRPr>
      </a:lvl2pPr>
      <a:lvl3pPr algn="l" rtl="0" eaLnBrk="1" fontAlgn="base" hangingPunct="1">
        <a:lnSpc>
          <a:spcPct val="105000"/>
        </a:lnSpc>
        <a:spcBef>
          <a:spcPct val="0"/>
        </a:spcBef>
        <a:spcAft>
          <a:spcPct val="0"/>
        </a:spcAft>
        <a:defRPr sz="3200">
          <a:solidFill>
            <a:schemeClr val="tx2"/>
          </a:solidFill>
          <a:latin typeface="Georgia" pitchFamily="18" charset="0"/>
          <a:ea typeface="MS PGothic"/>
          <a:cs typeface="MS PGothic"/>
        </a:defRPr>
      </a:lvl3pPr>
      <a:lvl4pPr algn="l" rtl="0" eaLnBrk="1" fontAlgn="base" hangingPunct="1">
        <a:lnSpc>
          <a:spcPct val="105000"/>
        </a:lnSpc>
        <a:spcBef>
          <a:spcPct val="0"/>
        </a:spcBef>
        <a:spcAft>
          <a:spcPct val="0"/>
        </a:spcAft>
        <a:defRPr sz="3200">
          <a:solidFill>
            <a:schemeClr val="tx2"/>
          </a:solidFill>
          <a:latin typeface="Georgia" pitchFamily="18" charset="0"/>
          <a:ea typeface="MS PGothic"/>
          <a:cs typeface="MS PGothic"/>
        </a:defRPr>
      </a:lvl4pPr>
      <a:lvl5pPr algn="l" rtl="0" eaLnBrk="1" fontAlgn="base" hangingPunct="1">
        <a:lnSpc>
          <a:spcPct val="105000"/>
        </a:lnSpc>
        <a:spcBef>
          <a:spcPct val="0"/>
        </a:spcBef>
        <a:spcAft>
          <a:spcPct val="0"/>
        </a:spcAft>
        <a:defRPr sz="3200">
          <a:solidFill>
            <a:schemeClr val="tx2"/>
          </a:solidFill>
          <a:latin typeface="Georgia" pitchFamily="18" charset="0"/>
          <a:ea typeface="MS PGothic"/>
          <a:cs typeface="MS PGothic"/>
        </a:defRPr>
      </a:lvl5pPr>
      <a:lvl6pPr marL="457200" algn="l" rtl="0" eaLnBrk="1" fontAlgn="base" hangingPunct="1">
        <a:lnSpc>
          <a:spcPct val="105000"/>
        </a:lnSpc>
        <a:spcBef>
          <a:spcPct val="0"/>
        </a:spcBef>
        <a:spcAft>
          <a:spcPct val="0"/>
        </a:spcAft>
        <a:defRPr sz="3200">
          <a:solidFill>
            <a:schemeClr val="tx2"/>
          </a:solidFill>
          <a:latin typeface="Georgia" pitchFamily="18" charset="0"/>
          <a:ea typeface="ＭＳ Ｐゴシック" pitchFamily="34" charset="-128"/>
        </a:defRPr>
      </a:lvl6pPr>
      <a:lvl7pPr marL="914400" algn="l" rtl="0" eaLnBrk="1" fontAlgn="base" hangingPunct="1">
        <a:lnSpc>
          <a:spcPct val="105000"/>
        </a:lnSpc>
        <a:spcBef>
          <a:spcPct val="0"/>
        </a:spcBef>
        <a:spcAft>
          <a:spcPct val="0"/>
        </a:spcAft>
        <a:defRPr sz="3200">
          <a:solidFill>
            <a:schemeClr val="tx2"/>
          </a:solidFill>
          <a:latin typeface="Georgia" pitchFamily="18" charset="0"/>
          <a:ea typeface="ＭＳ Ｐゴシック" pitchFamily="34" charset="-128"/>
        </a:defRPr>
      </a:lvl7pPr>
      <a:lvl8pPr marL="1371600" algn="l" rtl="0" eaLnBrk="1" fontAlgn="base" hangingPunct="1">
        <a:lnSpc>
          <a:spcPct val="105000"/>
        </a:lnSpc>
        <a:spcBef>
          <a:spcPct val="0"/>
        </a:spcBef>
        <a:spcAft>
          <a:spcPct val="0"/>
        </a:spcAft>
        <a:defRPr sz="3200">
          <a:solidFill>
            <a:schemeClr val="tx2"/>
          </a:solidFill>
          <a:latin typeface="Georgia" pitchFamily="18" charset="0"/>
          <a:ea typeface="ＭＳ Ｐゴシック" pitchFamily="34" charset="-128"/>
        </a:defRPr>
      </a:lvl8pPr>
      <a:lvl9pPr marL="1828800" algn="l" rtl="0" eaLnBrk="1" fontAlgn="base" hangingPunct="1">
        <a:lnSpc>
          <a:spcPct val="105000"/>
        </a:lnSpc>
        <a:spcBef>
          <a:spcPct val="0"/>
        </a:spcBef>
        <a:spcAft>
          <a:spcPct val="0"/>
        </a:spcAft>
        <a:defRPr sz="3200">
          <a:solidFill>
            <a:schemeClr val="tx2"/>
          </a:solidFill>
          <a:latin typeface="Georgia" pitchFamily="18" charset="0"/>
          <a:ea typeface="ＭＳ Ｐゴシック" pitchFamily="34" charset="-128"/>
        </a:defRPr>
      </a:lvl9pPr>
    </p:titleStyle>
    <p:bodyStyle>
      <a:lvl1pPr marL="225425" indent="-225425" algn="l" rtl="0" eaLnBrk="1" fontAlgn="base" hangingPunct="1">
        <a:lnSpc>
          <a:spcPct val="100000"/>
        </a:lnSpc>
        <a:spcBef>
          <a:spcPts val="600"/>
        </a:spcBef>
        <a:spcAft>
          <a:spcPct val="0"/>
        </a:spcAft>
        <a:buFont typeface="Arial"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69913" indent="-225425" algn="l" rtl="0" eaLnBrk="1" fontAlgn="base" hangingPunct="1">
        <a:lnSpc>
          <a:spcPct val="100000"/>
        </a:lnSpc>
        <a:spcBef>
          <a:spcPts val="600"/>
        </a:spcBef>
        <a:spcAft>
          <a:spcPct val="0"/>
        </a:spcAft>
        <a:buFont typeface="Arial"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225425" algn="l" rtl="0" eaLnBrk="1" fontAlgn="base" hangingPunct="1">
        <a:lnSpc>
          <a:spcPct val="100000"/>
        </a:lnSpc>
        <a:spcBef>
          <a:spcPts val="600"/>
        </a:spcBef>
        <a:spcAft>
          <a:spcPct val="0"/>
        </a:spcAft>
        <a:buFont typeface="Arial"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66825" indent="-233363" algn="l" rtl="0" eaLnBrk="1" fontAlgn="base" hangingPunct="1">
        <a:lnSpc>
          <a:spcPct val="100000"/>
        </a:lnSpc>
        <a:spcBef>
          <a:spcPts val="600"/>
        </a:spcBef>
        <a:spcAft>
          <a:spcPct val="0"/>
        </a:spcAft>
        <a:buFont typeface="Arial" pitchFamily="34" charset="0"/>
        <a:buChar char="•"/>
        <a:defRPr sz="16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603375" indent="-225425" algn="l" rtl="0" eaLnBrk="1" fontAlgn="base" hangingPunct="1">
        <a:lnSpc>
          <a:spcPct val="100000"/>
        </a:lnSpc>
        <a:spcBef>
          <a:spcPts val="600"/>
        </a:spcBef>
        <a:spcAft>
          <a:spcPct val="0"/>
        </a:spcAft>
        <a:buFont typeface="Arial" pitchFamily="34" charset="0"/>
        <a:buChar char="•"/>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8.xml"/><Relationship Id="rId5" Type="http://schemas.microsoft.com/office/2007/relationships/hdphoto" Target="../media/hdphoto1.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9.xml"/><Relationship Id="rId6" Type="http://schemas.openxmlformats.org/officeDocument/2006/relationships/image" Target="../media/image14.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hyperlink" Target="https://handsonbanking.org/participant-survey/" TargetMode="External"/><Relationship Id="rId4" Type="http://schemas.openxmlformats.org/officeDocument/2006/relationships/hyperlink" Target="https://handsonbanking.org/volunteerfeedback/"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video" Target="NULL" TargetMode="External"/><Relationship Id="rId1" Type="http://schemas.openxmlformats.org/officeDocument/2006/relationships/tags" Target="../tags/tag17.xml"/><Relationship Id="rId6" Type="http://schemas.openxmlformats.org/officeDocument/2006/relationships/image" Target="../media/image12.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Banking</a:t>
            </a:r>
          </a:p>
        </p:txBody>
      </p:sp>
      <p:sp>
        <p:nvSpPr>
          <p:cNvPr id="4" name="Subtitle 3"/>
          <p:cNvSpPr>
            <a:spLocks noGrp="1"/>
          </p:cNvSpPr>
          <p:nvPr>
            <p:ph type="subTitle" idx="1"/>
          </p:nvPr>
        </p:nvSpPr>
        <p:spPr/>
        <p:txBody>
          <a:bodyPr/>
          <a:lstStyle/>
          <a:p>
            <a:r>
              <a:rPr lang="en-US" dirty="0"/>
              <a:t>Presenter Name</a:t>
            </a:r>
          </a:p>
        </p:txBody>
      </p:sp>
      <p:sp>
        <p:nvSpPr>
          <p:cNvPr id="6" name="TextBox 5">
            <a:extLst>
              <a:ext uri="{FF2B5EF4-FFF2-40B4-BE49-F238E27FC236}">
                <a16:creationId xmlns:a16="http://schemas.microsoft.com/office/drawing/2014/main" id="{75177245-208E-4115-B44B-6EFDDA2B1C84}"/>
              </a:ext>
            </a:extLst>
          </p:cNvPr>
          <p:cNvSpPr txBox="1"/>
          <p:nvPr/>
        </p:nvSpPr>
        <p:spPr>
          <a:xfrm>
            <a:off x="3429000" y="2033692"/>
            <a:ext cx="5410200" cy="2893100"/>
          </a:xfrm>
          <a:prstGeom prst="rect">
            <a:avLst/>
          </a:prstGeom>
          <a:solidFill>
            <a:schemeClr val="accent6"/>
          </a:solidFill>
        </p:spPr>
        <p:txBody>
          <a:bodyPr wrap="squar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BEFORE PRESENTING THIS MATERIAL: </a:t>
            </a:r>
          </a:p>
          <a:p>
            <a:pPr marL="285750" indent="-285750">
              <a:spcAft>
                <a:spcPts val="600"/>
              </a:spcAft>
              <a:buFont typeface="Wingdings" panose="05000000000000000000" pitchFamily="2" charset="2"/>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ADD YOUR NAME TO THE FIRST PAGE </a:t>
            </a:r>
          </a:p>
          <a:p>
            <a:pPr marL="285750" indent="-285750">
              <a:spcAft>
                <a:spcPts val="600"/>
              </a:spcAft>
              <a:buFont typeface="Wingdings" panose="05000000000000000000" pitchFamily="2" charset="2"/>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PRACTICE THE PRESENTATION FOR TIMING</a:t>
            </a:r>
          </a:p>
          <a:p>
            <a:pPr marL="285750" indent="-285750">
              <a:spcAft>
                <a:spcPts val="600"/>
              </a:spcAft>
              <a:buFont typeface="Wingdings" panose="05000000000000000000" pitchFamily="2" charset="2"/>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REVIEW PRESENTER NOTES TO BECOME FAMILIAR WITH THE INFO / SLIDES</a:t>
            </a:r>
          </a:p>
          <a:p>
            <a:pPr marL="285750" indent="-285750">
              <a:spcAft>
                <a:spcPts val="600"/>
              </a:spcAft>
              <a:buFont typeface="Wingdings" panose="05000000000000000000" pitchFamily="2" charset="2"/>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PUT PRESENTATION INTO ‘SLIDE SHOW’ MODE TO CLICK THROUGH THE PRESENTATION AND USE THE INTERACTIVE ELEMENTS.</a:t>
            </a:r>
          </a:p>
          <a:p>
            <a:pPr marL="285750" indent="-285750">
              <a:spcAft>
                <a:spcPts val="600"/>
              </a:spcAft>
              <a:buFont typeface="Wingdings" panose="05000000000000000000" pitchFamily="2" charset="2"/>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DELETE THIS MESSAGE BEFORE PRESENTING.</a:t>
            </a:r>
          </a:p>
        </p:txBody>
      </p:sp>
    </p:spTree>
    <p:custDataLst>
      <p:tags r:id="rId1"/>
    </p:custDataLst>
    <p:extLst>
      <p:ext uri="{BB962C8B-B14F-4D97-AF65-F5344CB8AC3E}">
        <p14:creationId xmlns:p14="http://schemas.microsoft.com/office/powerpoint/2010/main" val="41034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bwMode="auto">
          <a:xfrm>
            <a:off x="8594725" y="6569075"/>
            <a:ext cx="365760" cy="288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rtl="0" fontAlgn="base">
              <a:spcBef>
                <a:spcPct val="0"/>
              </a:spcBef>
              <a:spcAft>
                <a:spcPct val="0"/>
              </a:spcAft>
              <a:defRPr kern="1200">
                <a:solidFill>
                  <a:schemeClr val="tx1"/>
                </a:solidFill>
                <a:latin typeface="Arial" charset="0"/>
                <a:ea typeface="ヒラギノ角ゴ Pro W3" pitchFamily="1"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 charset="-128"/>
                <a:cs typeface="+mn-cs"/>
              </a:defRPr>
            </a:lvl5pPr>
            <a:lvl6pPr marL="2286000" algn="l" defTabSz="914400" rtl="0" eaLnBrk="1" latinLnBrk="0" hangingPunct="1">
              <a:defRPr kern="1200">
                <a:solidFill>
                  <a:schemeClr val="tx1"/>
                </a:solidFill>
                <a:latin typeface="Arial" charset="0"/>
                <a:ea typeface="ヒラギノ角ゴ Pro W3" pitchFamily="1" charset="-128"/>
                <a:cs typeface="+mn-cs"/>
              </a:defRPr>
            </a:lvl6pPr>
            <a:lvl7pPr marL="2743200" algn="l" defTabSz="914400" rtl="0" eaLnBrk="1" latinLnBrk="0" hangingPunct="1">
              <a:defRPr kern="1200">
                <a:solidFill>
                  <a:schemeClr val="tx1"/>
                </a:solidFill>
                <a:latin typeface="Arial" charset="0"/>
                <a:ea typeface="ヒラギノ角ゴ Pro W3" pitchFamily="1" charset="-128"/>
                <a:cs typeface="+mn-cs"/>
              </a:defRPr>
            </a:lvl7pPr>
            <a:lvl8pPr marL="3200400" algn="l" defTabSz="914400" rtl="0" eaLnBrk="1" latinLnBrk="0" hangingPunct="1">
              <a:defRPr kern="1200">
                <a:solidFill>
                  <a:schemeClr val="tx1"/>
                </a:solidFill>
                <a:latin typeface="Arial" charset="0"/>
                <a:ea typeface="ヒラギノ角ゴ Pro W3" pitchFamily="1" charset="-128"/>
                <a:cs typeface="+mn-cs"/>
              </a:defRPr>
            </a:lvl8pPr>
            <a:lvl9pPr marL="3657600" algn="l" defTabSz="914400" rtl="0" eaLnBrk="1" latinLnBrk="0" hangingPunct="1">
              <a:defRPr kern="1200">
                <a:solidFill>
                  <a:schemeClr val="tx1"/>
                </a:solidFill>
                <a:latin typeface="Arial" charset="0"/>
                <a:ea typeface="ヒラギノ角ゴ Pro W3" pitchFamily="1" charset="-128"/>
                <a:cs typeface="+mn-cs"/>
              </a:defRPr>
            </a:lvl9pPr>
          </a:lstStyle>
          <a:p>
            <a:pPr>
              <a:defRPr/>
            </a:pPr>
            <a:fld id="{937F2037-485C-4029-AB58-DA0CC97D04D9}" type="slidenum">
              <a:rPr lang="en-US" smtClean="0"/>
              <a:pPr>
                <a:defRPr/>
              </a:pPr>
              <a:t>10</a:t>
            </a:fld>
            <a:endParaRPr lang="en-US" altLang="en-US" dirty="0"/>
          </a:p>
        </p:txBody>
      </p:sp>
      <p:sp>
        <p:nvSpPr>
          <p:cNvPr id="6146" name="Rectangle 2"/>
          <p:cNvSpPr>
            <a:spLocks noGrp="1" noChangeArrowheads="1"/>
          </p:cNvSpPr>
          <p:nvPr>
            <p:ph type="title"/>
          </p:nvPr>
        </p:nvSpPr>
        <p:spPr>
          <a:xfrm>
            <a:off x="550863" y="304800"/>
            <a:ext cx="6459537" cy="457201"/>
          </a:xfrm>
          <a:noFill/>
          <a:ln/>
          <a:extLst>
            <a:ext uri="{91240B29-F687-4F45-9708-019B960494DF}">
              <a14:hiddenLine xmlns:a14="http://schemas.microsoft.com/office/drawing/2010/main" w="28575" cmpd="sng">
                <a:solidFill>
                  <a:schemeClr val="tx1"/>
                </a:solidFill>
                <a:miter lim="800000"/>
                <a:headEnd/>
                <a:tailEnd/>
              </a14:hiddenLine>
            </a:ext>
          </a:extLst>
        </p:spPr>
        <p:txBody>
          <a:bodyPr/>
          <a:lstStyle/>
          <a:p>
            <a:r>
              <a:rPr lang="en-US" dirty="0">
                <a:latin typeface="Century Gothic" panose="020B0502020202020204" pitchFamily="34" charset="0"/>
              </a:rPr>
              <a:t>Withdrawing Money</a:t>
            </a:r>
            <a:endParaRPr lang="en-US" altLang="en-US" sz="2200" b="0" dirty="0">
              <a:solidFill>
                <a:schemeClr val="bg2"/>
              </a:solidFill>
              <a:latin typeface="Century Gothic" panose="020B0502020202020204" pitchFamily="34" charset="0"/>
            </a:endParaRPr>
          </a:p>
        </p:txBody>
      </p:sp>
      <p:sp>
        <p:nvSpPr>
          <p:cNvPr id="13" name="Rectangle 12"/>
          <p:cNvSpPr/>
          <p:nvPr/>
        </p:nvSpPr>
        <p:spPr>
          <a:xfrm>
            <a:off x="369316" y="1295400"/>
            <a:ext cx="5491458" cy="954107"/>
          </a:xfrm>
          <a:prstGeom prst="rect">
            <a:avLst/>
          </a:prstGeom>
        </p:spPr>
        <p:txBody>
          <a:bodyPr wrap="square" anchor="ctr">
            <a:spAutoFit/>
          </a:bodyPr>
          <a:lstStyle/>
          <a:p>
            <a:pPr eaLnBrk="1" hangingPunct="1"/>
            <a:r>
              <a:rPr lang="en-US" sz="2800" dirty="0">
                <a:latin typeface="Open Sans" panose="020B0606030504020204" pitchFamily="34" charset="0"/>
                <a:ea typeface="Open Sans" panose="020B0606030504020204" pitchFamily="34" charset="0"/>
                <a:cs typeface="Open Sans" panose="020B0606030504020204" pitchFamily="34" charset="0"/>
              </a:rPr>
              <a:t>What does the term </a:t>
            </a:r>
            <a:r>
              <a:rPr lang="en-US" sz="28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withdrawal</a:t>
            </a:r>
            <a:r>
              <a:rPr lang="en-US" sz="2800" dirty="0">
                <a:latin typeface="Open Sans" panose="020B0606030504020204" pitchFamily="34" charset="0"/>
                <a:ea typeface="Open Sans" panose="020B0606030504020204" pitchFamily="34" charset="0"/>
                <a:cs typeface="Open Sans" panose="020B0606030504020204" pitchFamily="34" charset="0"/>
              </a:rPr>
              <a:t> mean?</a:t>
            </a:r>
          </a:p>
        </p:txBody>
      </p:sp>
      <p:sp>
        <p:nvSpPr>
          <p:cNvPr id="7" name="Rectangle 6">
            <a:extLst>
              <a:ext uri="{FF2B5EF4-FFF2-40B4-BE49-F238E27FC236}">
                <a16:creationId xmlns:a16="http://schemas.microsoft.com/office/drawing/2014/main" id="{2773D7E5-E51C-47CC-BAE8-7E3146F4D024}"/>
              </a:ext>
            </a:extLst>
          </p:cNvPr>
          <p:cNvSpPr/>
          <p:nvPr/>
        </p:nvSpPr>
        <p:spPr>
          <a:xfrm>
            <a:off x="369316" y="3048000"/>
            <a:ext cx="4813916" cy="954107"/>
          </a:xfrm>
          <a:prstGeom prst="rect">
            <a:avLst/>
          </a:prstGeom>
        </p:spPr>
        <p:txBody>
          <a:bodyPr wrap="square" anchor="ctr">
            <a:spAutoFit/>
          </a:bodyPr>
          <a:lstStyle/>
          <a:p>
            <a:pPr eaLnBrk="1" hangingPunct="1"/>
            <a:r>
              <a:rPr lang="en-US" sz="2800" dirty="0">
                <a:latin typeface="Open Sans" panose="020B0606030504020204" pitchFamily="34" charset="0"/>
                <a:ea typeface="Open Sans" panose="020B0606030504020204" pitchFamily="34" charset="0"/>
                <a:cs typeface="Open Sans" panose="020B0606030504020204" pitchFamily="34" charset="0"/>
              </a:rPr>
              <a:t>How do you take money out of a bank?</a:t>
            </a:r>
          </a:p>
        </p:txBody>
      </p:sp>
      <p:pic>
        <p:nvPicPr>
          <p:cNvPr id="8" name="Picture 7" descr="Icon&#10;&#10;Description automatically generated">
            <a:extLst>
              <a:ext uri="{FF2B5EF4-FFF2-40B4-BE49-F238E27FC236}">
                <a16:creationId xmlns:a16="http://schemas.microsoft.com/office/drawing/2014/main" id="{638FB4AB-864D-40C2-BB3B-9139FCF57A19}"/>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5189858" y="1690925"/>
            <a:ext cx="3505199" cy="3476150"/>
          </a:xfrm>
          <a:prstGeom prst="rect">
            <a:avLst/>
          </a:prstGeom>
        </p:spPr>
      </p:pic>
    </p:spTree>
    <p:custDataLst>
      <p:tags r:id="rId1"/>
    </p:custDataLst>
    <p:extLst>
      <p:ext uri="{BB962C8B-B14F-4D97-AF65-F5344CB8AC3E}">
        <p14:creationId xmlns:p14="http://schemas.microsoft.com/office/powerpoint/2010/main" val="120843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bwMode="auto">
          <a:xfrm>
            <a:off x="8594725" y="6569075"/>
            <a:ext cx="365760" cy="288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rtl="0" fontAlgn="base">
              <a:spcBef>
                <a:spcPct val="0"/>
              </a:spcBef>
              <a:spcAft>
                <a:spcPct val="0"/>
              </a:spcAft>
              <a:defRPr kern="1200">
                <a:solidFill>
                  <a:schemeClr val="tx1"/>
                </a:solidFill>
                <a:latin typeface="Arial" charset="0"/>
                <a:ea typeface="ヒラギノ角ゴ Pro W3" pitchFamily="1"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 charset="-128"/>
                <a:cs typeface="+mn-cs"/>
              </a:defRPr>
            </a:lvl5pPr>
            <a:lvl6pPr marL="2286000" algn="l" defTabSz="914400" rtl="0" eaLnBrk="1" latinLnBrk="0" hangingPunct="1">
              <a:defRPr kern="1200">
                <a:solidFill>
                  <a:schemeClr val="tx1"/>
                </a:solidFill>
                <a:latin typeface="Arial" charset="0"/>
                <a:ea typeface="ヒラギノ角ゴ Pro W3" pitchFamily="1" charset="-128"/>
                <a:cs typeface="+mn-cs"/>
              </a:defRPr>
            </a:lvl6pPr>
            <a:lvl7pPr marL="2743200" algn="l" defTabSz="914400" rtl="0" eaLnBrk="1" latinLnBrk="0" hangingPunct="1">
              <a:defRPr kern="1200">
                <a:solidFill>
                  <a:schemeClr val="tx1"/>
                </a:solidFill>
                <a:latin typeface="Arial" charset="0"/>
                <a:ea typeface="ヒラギノ角ゴ Pro W3" pitchFamily="1" charset="-128"/>
                <a:cs typeface="+mn-cs"/>
              </a:defRPr>
            </a:lvl7pPr>
            <a:lvl8pPr marL="3200400" algn="l" defTabSz="914400" rtl="0" eaLnBrk="1" latinLnBrk="0" hangingPunct="1">
              <a:defRPr kern="1200">
                <a:solidFill>
                  <a:schemeClr val="tx1"/>
                </a:solidFill>
                <a:latin typeface="Arial" charset="0"/>
                <a:ea typeface="ヒラギノ角ゴ Pro W3" pitchFamily="1" charset="-128"/>
                <a:cs typeface="+mn-cs"/>
              </a:defRPr>
            </a:lvl8pPr>
            <a:lvl9pPr marL="3657600" algn="l" defTabSz="914400" rtl="0" eaLnBrk="1" latinLnBrk="0" hangingPunct="1">
              <a:defRPr kern="1200">
                <a:solidFill>
                  <a:schemeClr val="tx1"/>
                </a:solidFill>
                <a:latin typeface="Arial" charset="0"/>
                <a:ea typeface="ヒラギノ角ゴ Pro W3" pitchFamily="1" charset="-128"/>
                <a:cs typeface="+mn-cs"/>
              </a:defRPr>
            </a:lvl9pPr>
          </a:lstStyle>
          <a:p>
            <a:pPr>
              <a:defRPr/>
            </a:pPr>
            <a:fld id="{937F2037-485C-4029-AB58-DA0CC97D04D9}" type="slidenum">
              <a:rPr lang="en-US" smtClean="0"/>
              <a:pPr>
                <a:defRPr/>
              </a:pPr>
              <a:t>11</a:t>
            </a:fld>
            <a:endParaRPr lang="en-US" altLang="en-US" dirty="0"/>
          </a:p>
        </p:txBody>
      </p:sp>
      <p:sp>
        <p:nvSpPr>
          <p:cNvPr id="6146" name="Rectangle 2"/>
          <p:cNvSpPr>
            <a:spLocks noGrp="1" noChangeArrowheads="1"/>
          </p:cNvSpPr>
          <p:nvPr>
            <p:ph type="title"/>
          </p:nvPr>
        </p:nvSpPr>
        <p:spPr>
          <a:xfrm>
            <a:off x="550863" y="304800"/>
            <a:ext cx="5926137" cy="457201"/>
          </a:xfrm>
          <a:noFill/>
          <a:ln/>
          <a:extLst>
            <a:ext uri="{91240B29-F687-4F45-9708-019B960494DF}">
              <a14:hiddenLine xmlns:a14="http://schemas.microsoft.com/office/drawing/2010/main" w="28575" cmpd="sng">
                <a:solidFill>
                  <a:schemeClr val="tx1"/>
                </a:solidFill>
                <a:miter lim="800000"/>
                <a:headEnd/>
                <a:tailEnd/>
              </a14:hiddenLine>
            </a:ext>
          </a:extLst>
        </p:spPr>
        <p:txBody>
          <a:bodyPr/>
          <a:lstStyle/>
          <a:p>
            <a:r>
              <a:rPr lang="en-US" dirty="0">
                <a:latin typeface="Century Gothic" panose="020B0502020202020204" pitchFamily="34" charset="0"/>
              </a:rPr>
              <a:t>Withdrawing Money - Video</a:t>
            </a:r>
            <a:endParaRPr lang="en-US" altLang="en-US" sz="2200" b="0" dirty="0">
              <a:solidFill>
                <a:schemeClr val="bg2"/>
              </a:solidFill>
              <a:latin typeface="Century Gothic" panose="020B0502020202020204" pitchFamily="34" charset="0"/>
            </a:endParaRPr>
          </a:p>
        </p:txBody>
      </p:sp>
      <p:pic>
        <p:nvPicPr>
          <p:cNvPr id="2" name="Middle_SavingsandChecking_7_WithdrawingFromaSavingsAccount1">
            <a:hlinkClick r:id="" action="ppaction://media"/>
            <a:extLst>
              <a:ext uri="{FF2B5EF4-FFF2-40B4-BE49-F238E27FC236}">
                <a16:creationId xmlns:a16="http://schemas.microsoft.com/office/drawing/2014/main" id="{7B1557E4-BEB2-4CDB-B8ED-092A91666BE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670560" y="1981200"/>
            <a:ext cx="7802879" cy="365760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46241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Wrap-up / Q&amp;A</a:t>
            </a:r>
            <a:br>
              <a:rPr lang="en-US" dirty="0"/>
            </a:br>
            <a:endParaRPr lang="en-US" dirty="0"/>
          </a:p>
        </p:txBody>
      </p:sp>
      <p:sp>
        <p:nvSpPr>
          <p:cNvPr id="6" name="Slide Number Placeholder 5"/>
          <p:cNvSpPr>
            <a:spLocks noGrp="1"/>
          </p:cNvSpPr>
          <p:nvPr>
            <p:ph type="sldNum" sz="quarter" idx="4"/>
          </p:nvPr>
        </p:nvSpPr>
        <p:spPr bwMode="auto">
          <a:xfrm>
            <a:off x="8594725" y="6569075"/>
            <a:ext cx="365760" cy="288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rtl="0" fontAlgn="base">
              <a:spcBef>
                <a:spcPct val="0"/>
              </a:spcBef>
              <a:spcAft>
                <a:spcPct val="0"/>
              </a:spcAft>
              <a:defRPr kern="1200">
                <a:solidFill>
                  <a:schemeClr val="tx1"/>
                </a:solidFill>
                <a:latin typeface="Arial" charset="0"/>
                <a:ea typeface="ヒラギノ角ゴ Pro W3" pitchFamily="1"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 charset="-128"/>
                <a:cs typeface="+mn-cs"/>
              </a:defRPr>
            </a:lvl5pPr>
            <a:lvl6pPr marL="2286000" algn="l" defTabSz="914400" rtl="0" eaLnBrk="1" latinLnBrk="0" hangingPunct="1">
              <a:defRPr kern="1200">
                <a:solidFill>
                  <a:schemeClr val="tx1"/>
                </a:solidFill>
                <a:latin typeface="Arial" charset="0"/>
                <a:ea typeface="ヒラギノ角ゴ Pro W3" pitchFamily="1" charset="-128"/>
                <a:cs typeface="+mn-cs"/>
              </a:defRPr>
            </a:lvl6pPr>
            <a:lvl7pPr marL="2743200" algn="l" defTabSz="914400" rtl="0" eaLnBrk="1" latinLnBrk="0" hangingPunct="1">
              <a:defRPr kern="1200">
                <a:solidFill>
                  <a:schemeClr val="tx1"/>
                </a:solidFill>
                <a:latin typeface="Arial" charset="0"/>
                <a:ea typeface="ヒラギノ角ゴ Pro W3" pitchFamily="1" charset="-128"/>
                <a:cs typeface="+mn-cs"/>
              </a:defRPr>
            </a:lvl7pPr>
            <a:lvl8pPr marL="3200400" algn="l" defTabSz="914400" rtl="0" eaLnBrk="1" latinLnBrk="0" hangingPunct="1">
              <a:defRPr kern="1200">
                <a:solidFill>
                  <a:schemeClr val="tx1"/>
                </a:solidFill>
                <a:latin typeface="Arial" charset="0"/>
                <a:ea typeface="ヒラギノ角ゴ Pro W3" pitchFamily="1" charset="-128"/>
                <a:cs typeface="+mn-cs"/>
              </a:defRPr>
            </a:lvl8pPr>
            <a:lvl9pPr marL="3657600" algn="l" defTabSz="914400" rtl="0" eaLnBrk="1" latinLnBrk="0" hangingPunct="1">
              <a:defRPr kern="1200">
                <a:solidFill>
                  <a:schemeClr val="tx1"/>
                </a:solidFill>
                <a:latin typeface="Arial" charset="0"/>
                <a:ea typeface="ヒラギノ角ゴ Pro W3" pitchFamily="1" charset="-128"/>
                <a:cs typeface="+mn-cs"/>
              </a:defRPr>
            </a:lvl9pPr>
          </a:lstStyle>
          <a:p>
            <a:pPr>
              <a:defRPr/>
            </a:pPr>
            <a:fld id="{937F2037-485C-4029-AB58-DA0CC97D04D9}" type="slidenum">
              <a:rPr lang="en-US" smtClean="0"/>
              <a:pPr>
                <a:defRPr/>
              </a:pPr>
              <a:t>12</a:t>
            </a:fld>
            <a:endParaRPr lang="en-US" altLang="en-US" dirty="0"/>
          </a:p>
        </p:txBody>
      </p:sp>
      <p:sp>
        <p:nvSpPr>
          <p:cNvPr id="9" name="Title 1"/>
          <p:cNvSpPr txBox="1">
            <a:spLocks/>
          </p:cNvSpPr>
          <p:nvPr/>
        </p:nvSpPr>
        <p:spPr>
          <a:xfrm>
            <a:off x="462341" y="319904"/>
            <a:ext cx="8229600" cy="5084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endParaRPr lang="en-US" sz="3200" dirty="0">
              <a:solidFill>
                <a:schemeClr val="bg1"/>
              </a:solidFill>
              <a:latin typeface="Century Gothic" panose="020B0502020202020204" pitchFamily="34" charset="0"/>
              <a:cs typeface="Arial" panose="020B0604020202020204" pitchFamily="34" charset="0"/>
            </a:endParaRPr>
          </a:p>
        </p:txBody>
      </p:sp>
      <p:sp>
        <p:nvSpPr>
          <p:cNvPr id="8" name="Rectangle 6"/>
          <p:cNvSpPr txBox="1">
            <a:spLocks noChangeArrowheads="1"/>
          </p:cNvSpPr>
          <p:nvPr/>
        </p:nvSpPr>
        <p:spPr>
          <a:xfrm>
            <a:off x="550863" y="1556081"/>
            <a:ext cx="4021137" cy="3684587"/>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algn="l">
              <a:lnSpc>
                <a:spcPct val="100000"/>
              </a:lnSpc>
              <a:spcBef>
                <a:spcPts val="1200"/>
              </a:spcBef>
              <a:spcAft>
                <a:spcPts val="600"/>
              </a:spcAft>
            </a:pPr>
            <a:r>
              <a:rPr lang="en-US" sz="2000" dirty="0">
                <a:effectLst/>
                <a:latin typeface="Open Sans" panose="020B0606030504020204" pitchFamily="34" charset="0"/>
                <a:ea typeface="Open Sans" panose="020B0606030504020204" pitchFamily="34" charset="0"/>
                <a:cs typeface="Open Sans" panose="020B0606030504020204" pitchFamily="34" charset="0"/>
              </a:rPr>
              <a:t>What Banks Do</a:t>
            </a:r>
          </a:p>
          <a:p>
            <a:pPr marL="0" marR="0" algn="l">
              <a:lnSpc>
                <a:spcPct val="100000"/>
              </a:lnSpc>
              <a:spcBef>
                <a:spcPts val="1200"/>
              </a:spcBef>
              <a:spcAft>
                <a:spcPts val="600"/>
              </a:spcAft>
            </a:pPr>
            <a:r>
              <a:rPr lang="en-US" sz="2000" dirty="0">
                <a:effectLst/>
                <a:latin typeface="Open Sans" panose="020B0606030504020204" pitchFamily="34" charset="0"/>
                <a:ea typeface="Open Sans" panose="020B0606030504020204" pitchFamily="34" charset="0"/>
                <a:cs typeface="Open Sans" panose="020B0606030504020204" pitchFamily="34" charset="0"/>
              </a:rPr>
              <a:t>Types of Accounts</a:t>
            </a:r>
          </a:p>
          <a:p>
            <a:pPr marL="0" marR="0" algn="l">
              <a:lnSpc>
                <a:spcPct val="100000"/>
              </a:lnSpc>
              <a:spcBef>
                <a:spcPts val="1200"/>
              </a:spcBef>
              <a:spcAft>
                <a:spcPts val="600"/>
              </a:spcAft>
            </a:pPr>
            <a:r>
              <a:rPr lang="en-US" sz="2000" dirty="0">
                <a:effectLst/>
                <a:latin typeface="Open Sans" panose="020B0606030504020204" pitchFamily="34" charset="0"/>
                <a:ea typeface="Open Sans" panose="020B0606030504020204" pitchFamily="34" charset="0"/>
                <a:cs typeface="Open Sans" panose="020B0606030504020204" pitchFamily="34" charset="0"/>
              </a:rPr>
              <a:t>Getting to Your Money</a:t>
            </a:r>
          </a:p>
          <a:p>
            <a:pPr marL="0" marR="0" algn="l">
              <a:lnSpc>
                <a:spcPct val="100000"/>
              </a:lnSpc>
              <a:spcBef>
                <a:spcPts val="1200"/>
              </a:spcBef>
              <a:spcAft>
                <a:spcPts val="600"/>
              </a:spcAft>
            </a:pPr>
            <a:r>
              <a:rPr lang="en-US" sz="2000" dirty="0">
                <a:effectLst/>
                <a:latin typeface="Open Sans" panose="020B0606030504020204" pitchFamily="34" charset="0"/>
                <a:ea typeface="Open Sans" panose="020B0606030504020204" pitchFamily="34" charset="0"/>
                <a:cs typeface="Open Sans" panose="020B0606030504020204" pitchFamily="34" charset="0"/>
              </a:rPr>
              <a:t>ATMs</a:t>
            </a:r>
          </a:p>
          <a:p>
            <a:pPr marL="0" marR="0" algn="l">
              <a:lnSpc>
                <a:spcPct val="100000"/>
              </a:lnSpc>
              <a:spcBef>
                <a:spcPts val="1200"/>
              </a:spcBef>
              <a:spcAft>
                <a:spcPts val="600"/>
              </a:spcAft>
            </a:pPr>
            <a:r>
              <a:rPr lang="en-US" sz="2000" dirty="0">
                <a:latin typeface="Open Sans" panose="020B0606030504020204" pitchFamily="34" charset="0"/>
                <a:ea typeface="Open Sans" panose="020B0606030504020204" pitchFamily="34" charset="0"/>
                <a:cs typeface="Open Sans" panose="020B0606030504020204" pitchFamily="34" charset="0"/>
              </a:rPr>
              <a:t>APPS</a:t>
            </a:r>
          </a:p>
          <a:p>
            <a:pPr marL="0" marR="0" algn="l">
              <a:lnSpc>
                <a:spcPct val="100000"/>
              </a:lnSpc>
              <a:spcBef>
                <a:spcPts val="1200"/>
              </a:spcBef>
              <a:spcAft>
                <a:spcPts val="600"/>
              </a:spcAft>
            </a:pPr>
            <a:r>
              <a:rPr lang="en-US" sz="2000" dirty="0">
                <a:effectLst/>
                <a:latin typeface="Open Sans" panose="020B0606030504020204" pitchFamily="34" charset="0"/>
                <a:ea typeface="Open Sans" panose="020B0606030504020204" pitchFamily="34" charset="0"/>
                <a:cs typeface="Open Sans" panose="020B0606030504020204" pitchFamily="34" charset="0"/>
              </a:rPr>
              <a:t>Depositing Money</a:t>
            </a:r>
          </a:p>
          <a:p>
            <a:pPr marL="0" marR="0" algn="l">
              <a:lnSpc>
                <a:spcPct val="100000"/>
              </a:lnSpc>
              <a:spcBef>
                <a:spcPts val="1200"/>
              </a:spcBef>
              <a:spcAft>
                <a:spcPts val="600"/>
              </a:spcAft>
            </a:pPr>
            <a:r>
              <a:rPr lang="en-US" sz="2000" dirty="0">
                <a:effectLst/>
                <a:latin typeface="Open Sans" panose="020B0606030504020204" pitchFamily="34" charset="0"/>
                <a:ea typeface="Open Sans" panose="020B0606030504020204" pitchFamily="34" charset="0"/>
                <a:cs typeface="Open Sans" panose="020B0606030504020204" pitchFamily="34" charset="0"/>
              </a:rPr>
              <a:t>Withdrawing Money</a:t>
            </a:r>
          </a:p>
        </p:txBody>
      </p:sp>
      <p:pic>
        <p:nvPicPr>
          <p:cNvPr id="7" name="Picture 6">
            <a:extLst>
              <a:ext uri="{FF2B5EF4-FFF2-40B4-BE49-F238E27FC236}">
                <a16:creationId xmlns:a16="http://schemas.microsoft.com/office/drawing/2014/main" id="{41FAD109-A87D-4638-8312-1E25E3DE98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05400" y="2195039"/>
            <a:ext cx="3275877" cy="218337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4DA0A2A3-9871-4F22-9198-FB4748CB734D}"/>
              </a:ext>
            </a:extLst>
          </p:cNvPr>
          <p:cNvSpPr txBox="1"/>
          <p:nvPr/>
        </p:nvSpPr>
        <p:spPr>
          <a:xfrm>
            <a:off x="2286000" y="5590783"/>
            <a:ext cx="4572000" cy="584775"/>
          </a:xfrm>
          <a:prstGeom prst="rect">
            <a:avLst/>
          </a:prstGeom>
          <a:noFill/>
        </p:spPr>
        <p:txBody>
          <a:bodyPr wrap="square">
            <a:spAutoFit/>
          </a:bodyPr>
          <a:lstStyle/>
          <a:p>
            <a:pPr marL="0" marR="0" algn="ctr">
              <a:spcBef>
                <a:spcPts val="0"/>
              </a:spcBef>
              <a:spcAft>
                <a:spcPts val="0"/>
              </a:spcAft>
            </a:pPr>
            <a:r>
              <a:rPr lang="en-US" sz="3200" b="1"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QUESTIONS?</a:t>
            </a:r>
          </a:p>
        </p:txBody>
      </p:sp>
    </p:spTree>
    <p:custDataLst>
      <p:tags r:id="rId1"/>
    </p:custDataLst>
    <p:extLst>
      <p:ext uri="{BB962C8B-B14F-4D97-AF65-F5344CB8AC3E}">
        <p14:creationId xmlns:p14="http://schemas.microsoft.com/office/powerpoint/2010/main" val="247439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9939" name="Slide Number Placeholder 3"/>
          <p:cNvSpPr>
            <a:spLocks noGrp="1"/>
          </p:cNvSpPr>
          <p:nvPr>
            <p:ph type="sldNum" sz="quarter" idx="10"/>
          </p:nvPr>
        </p:nvSpPr>
        <p:spPr/>
        <p:txBody>
          <a:bodyPr/>
          <a:lstStyle/>
          <a:p>
            <a:fld id="{65AE5D9C-5993-4158-8F0B-8B700D793675}" type="slidenum">
              <a:rPr lang="en-US" smtClean="0">
                <a:solidFill>
                  <a:srgbClr val="5098AC"/>
                </a:solidFill>
              </a:rPr>
              <a:pPr/>
              <a:t>13</a:t>
            </a:fld>
            <a:endParaRPr lang="en-US" dirty="0">
              <a:solidFill>
                <a:srgbClr val="5098AC"/>
              </a:solidFill>
            </a:endParaRPr>
          </a:p>
        </p:txBody>
      </p:sp>
      <p:sp>
        <p:nvSpPr>
          <p:cNvPr id="6" name="Rectangle 5"/>
          <p:cNvSpPr/>
          <p:nvPr/>
        </p:nvSpPr>
        <p:spPr>
          <a:xfrm>
            <a:off x="734290" y="2590800"/>
            <a:ext cx="6580910" cy="1754326"/>
          </a:xfrm>
          <a:prstGeom prst="rect">
            <a:avLst/>
          </a:prstGeom>
        </p:spPr>
        <p:txBody>
          <a:bodyPr wrap="square">
            <a:spAutoFit/>
          </a:bodyPr>
          <a:lstStyle/>
          <a:p>
            <a:pPr>
              <a:spcAft>
                <a:spcPts val="1200"/>
              </a:spcAft>
            </a:pPr>
            <a:r>
              <a:rPr lang="en-US" sz="5400" b="1" dirty="0">
                <a:solidFill>
                  <a:srgbClr val="FFFFFF"/>
                </a:solidFill>
                <a:latin typeface="Century Gothic" panose="020B0502020202020204" pitchFamily="34" charset="0"/>
              </a:rPr>
              <a:t>Thank You / Feedback</a:t>
            </a:r>
            <a:endParaRPr lang="en-US" sz="3600" b="1" dirty="0">
              <a:solidFill>
                <a:schemeClr val="tx2">
                  <a:lumMod val="20000"/>
                  <a:lumOff val="80000"/>
                </a:schemeClr>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429132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4879" y="1828800"/>
            <a:ext cx="8077199" cy="4114800"/>
          </a:xfrm>
          <a:noFill/>
          <a:ln>
            <a:noFill/>
          </a:ln>
        </p:spPr>
        <p:txBody>
          <a:bodyPr anchor="t" anchorCtr="1"/>
          <a:lstStyle/>
          <a:p>
            <a:pPr marL="0" indent="0">
              <a:spcBef>
                <a:spcPts val="0"/>
              </a:spcBef>
              <a:buNone/>
            </a:pPr>
            <a:r>
              <a:rPr lang="en-US" sz="1600" dirty="0"/>
              <a:t>Thank you for your support and commitment to providing financial education within our communities!  To demonstrate our impact with the work you do, we are collecting volunteer and educator feedback.</a:t>
            </a:r>
          </a:p>
          <a:p>
            <a:pPr marL="0" indent="0">
              <a:spcBef>
                <a:spcPts val="0"/>
              </a:spcBef>
              <a:buNone/>
            </a:pPr>
            <a:endParaRPr lang="en-US" sz="1600" dirty="0"/>
          </a:p>
          <a:p>
            <a:pPr marL="0" indent="0">
              <a:spcBef>
                <a:spcPts val="0"/>
              </a:spcBef>
              <a:buNone/>
            </a:pPr>
            <a:r>
              <a:rPr lang="en-US" sz="1600" dirty="0"/>
              <a:t>Please go to the following page to enter feedback - </a:t>
            </a:r>
            <a:r>
              <a:rPr lang="en-US" sz="1600" dirty="0">
                <a:hlinkClick r:id="rId4"/>
              </a:rPr>
              <a:t>https://handsonbanking.org/volunteerfeedback/</a:t>
            </a:r>
            <a:r>
              <a:rPr lang="en-US" sz="1600" dirty="0"/>
              <a:t>.</a:t>
            </a:r>
          </a:p>
          <a:p>
            <a:pPr marL="0" indent="0">
              <a:spcBef>
                <a:spcPts val="0"/>
              </a:spcBef>
              <a:buNone/>
            </a:pPr>
            <a:endParaRPr lang="en-US" sz="1600" dirty="0"/>
          </a:p>
          <a:p>
            <a:pPr marL="0" indent="0">
              <a:spcBef>
                <a:spcPts val="0"/>
              </a:spcBef>
              <a:buNone/>
            </a:pPr>
            <a:r>
              <a:rPr lang="en-US" sz="1600" dirty="0"/>
              <a:t>Please have your participants go to the following webpage to submit their feedback - </a:t>
            </a:r>
            <a:r>
              <a:rPr lang="en-US" sz="1600" dirty="0">
                <a:hlinkClick r:id="rId5"/>
              </a:rPr>
              <a:t>https://handsonbanking.org/participant-survey/</a:t>
            </a:r>
            <a:r>
              <a:rPr lang="en-US" sz="1600" dirty="0"/>
              <a:t>.  </a:t>
            </a:r>
          </a:p>
          <a:p>
            <a:pPr marL="0" indent="0">
              <a:spcBef>
                <a:spcPts val="0"/>
              </a:spcBef>
              <a:buNone/>
            </a:pPr>
            <a:endParaRPr lang="en-US" sz="1600" dirty="0"/>
          </a:p>
          <a:p>
            <a:pPr marL="0" indent="0">
              <a:spcBef>
                <a:spcPts val="0"/>
              </a:spcBef>
              <a:buNone/>
            </a:pPr>
            <a:r>
              <a:rPr lang="en-US" sz="1600" dirty="0"/>
              <a:t>The evaluation does not contain any personal information for participants or you. The evaluation will help us understand participants’ knowledge and confidence about money management topics and will help us better demonstrate the impact of our efforts. </a:t>
            </a:r>
          </a:p>
        </p:txBody>
      </p:sp>
      <p:sp>
        <p:nvSpPr>
          <p:cNvPr id="8" name="Freeform 508"/>
          <p:cNvSpPr>
            <a:spLocks noEditPoints="1"/>
          </p:cNvSpPr>
          <p:nvPr/>
        </p:nvSpPr>
        <p:spPr bwMode="auto">
          <a:xfrm>
            <a:off x="4191000" y="381000"/>
            <a:ext cx="695357" cy="695357"/>
          </a:xfrm>
          <a:custGeom>
            <a:avLst/>
            <a:gdLst>
              <a:gd name="T0" fmla="*/ 1489 w 3617"/>
              <a:gd name="T1" fmla="*/ 187 h 3617"/>
              <a:gd name="T2" fmla="*/ 1096 w 3617"/>
              <a:gd name="T3" fmla="*/ 318 h 3617"/>
              <a:gd name="T4" fmla="*/ 754 w 3617"/>
              <a:gd name="T5" fmla="*/ 538 h 3617"/>
              <a:gd name="T6" fmla="*/ 475 w 3617"/>
              <a:gd name="T7" fmla="*/ 833 h 3617"/>
              <a:gd name="T8" fmla="*/ 277 w 3617"/>
              <a:gd name="T9" fmla="*/ 1190 h 3617"/>
              <a:gd name="T10" fmla="*/ 170 w 3617"/>
              <a:gd name="T11" fmla="*/ 1593 h 3617"/>
              <a:gd name="T12" fmla="*/ 170 w 3617"/>
              <a:gd name="T13" fmla="*/ 2024 h 3617"/>
              <a:gd name="T14" fmla="*/ 277 w 3617"/>
              <a:gd name="T15" fmla="*/ 2428 h 3617"/>
              <a:gd name="T16" fmla="*/ 475 w 3617"/>
              <a:gd name="T17" fmla="*/ 2783 h 3617"/>
              <a:gd name="T18" fmla="*/ 754 w 3617"/>
              <a:gd name="T19" fmla="*/ 3079 h 3617"/>
              <a:gd name="T20" fmla="*/ 1096 w 3617"/>
              <a:gd name="T21" fmla="*/ 3299 h 3617"/>
              <a:gd name="T22" fmla="*/ 1489 w 3617"/>
              <a:gd name="T23" fmla="*/ 3429 h 3617"/>
              <a:gd name="T24" fmla="*/ 1917 w 3617"/>
              <a:gd name="T25" fmla="*/ 3456 h 3617"/>
              <a:gd name="T26" fmla="*/ 2329 w 3617"/>
              <a:gd name="T27" fmla="*/ 3376 h 3617"/>
              <a:gd name="T28" fmla="*/ 2699 w 3617"/>
              <a:gd name="T29" fmla="*/ 3199 h 3617"/>
              <a:gd name="T30" fmla="*/ 3012 w 3617"/>
              <a:gd name="T31" fmla="*/ 2939 h 3617"/>
              <a:gd name="T32" fmla="*/ 3251 w 3617"/>
              <a:gd name="T33" fmla="*/ 2612 h 3617"/>
              <a:gd name="T34" fmla="*/ 3405 w 3617"/>
              <a:gd name="T35" fmla="*/ 2231 h 3617"/>
              <a:gd name="T36" fmla="*/ 3460 w 3617"/>
              <a:gd name="T37" fmla="*/ 1808 h 3617"/>
              <a:gd name="T38" fmla="*/ 3405 w 3617"/>
              <a:gd name="T39" fmla="*/ 1387 h 3617"/>
              <a:gd name="T40" fmla="*/ 3251 w 3617"/>
              <a:gd name="T41" fmla="*/ 1005 h 3617"/>
              <a:gd name="T42" fmla="*/ 3012 w 3617"/>
              <a:gd name="T43" fmla="*/ 678 h 3617"/>
              <a:gd name="T44" fmla="*/ 2699 w 3617"/>
              <a:gd name="T45" fmla="*/ 418 h 3617"/>
              <a:gd name="T46" fmla="*/ 2329 w 3617"/>
              <a:gd name="T47" fmla="*/ 241 h 3617"/>
              <a:gd name="T48" fmla="*/ 1917 w 3617"/>
              <a:gd name="T49" fmla="*/ 161 h 3617"/>
              <a:gd name="T50" fmla="*/ 2027 w 3617"/>
              <a:gd name="T51" fmla="*/ 13 h 3617"/>
              <a:gd name="T52" fmla="*/ 2438 w 3617"/>
              <a:gd name="T53" fmla="*/ 114 h 3617"/>
              <a:gd name="T54" fmla="*/ 2808 w 3617"/>
              <a:gd name="T55" fmla="*/ 302 h 3617"/>
              <a:gd name="T56" fmla="*/ 3123 w 3617"/>
              <a:gd name="T57" fmla="*/ 567 h 3617"/>
              <a:gd name="T58" fmla="*/ 3369 w 3617"/>
              <a:gd name="T59" fmla="*/ 897 h 3617"/>
              <a:gd name="T60" fmla="*/ 3537 w 3617"/>
              <a:gd name="T61" fmla="*/ 1278 h 3617"/>
              <a:gd name="T62" fmla="*/ 3613 w 3617"/>
              <a:gd name="T63" fmla="*/ 1698 h 3617"/>
              <a:gd name="T64" fmla="*/ 3588 w 3617"/>
              <a:gd name="T65" fmla="*/ 2133 h 3617"/>
              <a:gd name="T66" fmla="*/ 3464 w 3617"/>
              <a:gd name="T67" fmla="*/ 2535 h 3617"/>
              <a:gd name="T68" fmla="*/ 3255 w 3617"/>
              <a:gd name="T69" fmla="*/ 2893 h 3617"/>
              <a:gd name="T70" fmla="*/ 2973 w 3617"/>
              <a:gd name="T71" fmla="*/ 3191 h 3617"/>
              <a:gd name="T72" fmla="*/ 2630 w 3617"/>
              <a:gd name="T73" fmla="*/ 3420 h 3617"/>
              <a:gd name="T74" fmla="*/ 2237 w 3617"/>
              <a:gd name="T75" fmla="*/ 3565 h 3617"/>
              <a:gd name="T76" fmla="*/ 1809 w 3617"/>
              <a:gd name="T77" fmla="*/ 3617 h 3617"/>
              <a:gd name="T78" fmla="*/ 1380 w 3617"/>
              <a:gd name="T79" fmla="*/ 3565 h 3617"/>
              <a:gd name="T80" fmla="*/ 987 w 3617"/>
              <a:gd name="T81" fmla="*/ 3420 h 3617"/>
              <a:gd name="T82" fmla="*/ 644 w 3617"/>
              <a:gd name="T83" fmla="*/ 3191 h 3617"/>
              <a:gd name="T84" fmla="*/ 362 w 3617"/>
              <a:gd name="T85" fmla="*/ 2893 h 3617"/>
              <a:gd name="T86" fmla="*/ 153 w 3617"/>
              <a:gd name="T87" fmla="*/ 2535 h 3617"/>
              <a:gd name="T88" fmla="*/ 30 w 3617"/>
              <a:gd name="T89" fmla="*/ 2133 h 3617"/>
              <a:gd name="T90" fmla="*/ 3 w 3617"/>
              <a:gd name="T91" fmla="*/ 1698 h 3617"/>
              <a:gd name="T92" fmla="*/ 79 w 3617"/>
              <a:gd name="T93" fmla="*/ 1278 h 3617"/>
              <a:gd name="T94" fmla="*/ 247 w 3617"/>
              <a:gd name="T95" fmla="*/ 897 h 3617"/>
              <a:gd name="T96" fmla="*/ 494 w 3617"/>
              <a:gd name="T97" fmla="*/ 567 h 3617"/>
              <a:gd name="T98" fmla="*/ 809 w 3617"/>
              <a:gd name="T99" fmla="*/ 302 h 3617"/>
              <a:gd name="T100" fmla="*/ 1178 w 3617"/>
              <a:gd name="T101" fmla="*/ 114 h 3617"/>
              <a:gd name="T102" fmla="*/ 1590 w 3617"/>
              <a:gd name="T103" fmla="*/ 13 h 3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17" h="3617">
                <a:moveTo>
                  <a:pt x="1809" y="156"/>
                </a:moveTo>
                <a:lnTo>
                  <a:pt x="1700" y="161"/>
                </a:lnTo>
                <a:lnTo>
                  <a:pt x="1593" y="171"/>
                </a:lnTo>
                <a:lnTo>
                  <a:pt x="1489" y="187"/>
                </a:lnTo>
                <a:lnTo>
                  <a:pt x="1386" y="211"/>
                </a:lnTo>
                <a:lnTo>
                  <a:pt x="1287" y="241"/>
                </a:lnTo>
                <a:lnTo>
                  <a:pt x="1189" y="276"/>
                </a:lnTo>
                <a:lnTo>
                  <a:pt x="1096" y="318"/>
                </a:lnTo>
                <a:lnTo>
                  <a:pt x="1005" y="366"/>
                </a:lnTo>
                <a:lnTo>
                  <a:pt x="918" y="418"/>
                </a:lnTo>
                <a:lnTo>
                  <a:pt x="834" y="476"/>
                </a:lnTo>
                <a:lnTo>
                  <a:pt x="754" y="538"/>
                </a:lnTo>
                <a:lnTo>
                  <a:pt x="678" y="605"/>
                </a:lnTo>
                <a:lnTo>
                  <a:pt x="605" y="678"/>
                </a:lnTo>
                <a:lnTo>
                  <a:pt x="538" y="754"/>
                </a:lnTo>
                <a:lnTo>
                  <a:pt x="475" y="833"/>
                </a:lnTo>
                <a:lnTo>
                  <a:pt x="418" y="918"/>
                </a:lnTo>
                <a:lnTo>
                  <a:pt x="365" y="1005"/>
                </a:lnTo>
                <a:lnTo>
                  <a:pt x="318" y="1096"/>
                </a:lnTo>
                <a:lnTo>
                  <a:pt x="277" y="1190"/>
                </a:lnTo>
                <a:lnTo>
                  <a:pt x="241" y="1286"/>
                </a:lnTo>
                <a:lnTo>
                  <a:pt x="211" y="1387"/>
                </a:lnTo>
                <a:lnTo>
                  <a:pt x="188" y="1489"/>
                </a:lnTo>
                <a:lnTo>
                  <a:pt x="170" y="1593"/>
                </a:lnTo>
                <a:lnTo>
                  <a:pt x="161" y="1700"/>
                </a:lnTo>
                <a:lnTo>
                  <a:pt x="156" y="1808"/>
                </a:lnTo>
                <a:lnTo>
                  <a:pt x="161" y="1917"/>
                </a:lnTo>
                <a:lnTo>
                  <a:pt x="170" y="2024"/>
                </a:lnTo>
                <a:lnTo>
                  <a:pt x="188" y="2128"/>
                </a:lnTo>
                <a:lnTo>
                  <a:pt x="211" y="2231"/>
                </a:lnTo>
                <a:lnTo>
                  <a:pt x="241" y="2330"/>
                </a:lnTo>
                <a:lnTo>
                  <a:pt x="277" y="2428"/>
                </a:lnTo>
                <a:lnTo>
                  <a:pt x="318" y="2521"/>
                </a:lnTo>
                <a:lnTo>
                  <a:pt x="365" y="2612"/>
                </a:lnTo>
                <a:lnTo>
                  <a:pt x="418" y="2699"/>
                </a:lnTo>
                <a:lnTo>
                  <a:pt x="475" y="2783"/>
                </a:lnTo>
                <a:lnTo>
                  <a:pt x="538" y="2863"/>
                </a:lnTo>
                <a:lnTo>
                  <a:pt x="605" y="2939"/>
                </a:lnTo>
                <a:lnTo>
                  <a:pt x="678" y="3012"/>
                </a:lnTo>
                <a:lnTo>
                  <a:pt x="754" y="3079"/>
                </a:lnTo>
                <a:lnTo>
                  <a:pt x="834" y="3142"/>
                </a:lnTo>
                <a:lnTo>
                  <a:pt x="918" y="3199"/>
                </a:lnTo>
                <a:lnTo>
                  <a:pt x="1005" y="3252"/>
                </a:lnTo>
                <a:lnTo>
                  <a:pt x="1096" y="3299"/>
                </a:lnTo>
                <a:lnTo>
                  <a:pt x="1189" y="3340"/>
                </a:lnTo>
                <a:lnTo>
                  <a:pt x="1287" y="3376"/>
                </a:lnTo>
                <a:lnTo>
                  <a:pt x="1386" y="3406"/>
                </a:lnTo>
                <a:lnTo>
                  <a:pt x="1489" y="3429"/>
                </a:lnTo>
                <a:lnTo>
                  <a:pt x="1593" y="3446"/>
                </a:lnTo>
                <a:lnTo>
                  <a:pt x="1700" y="3456"/>
                </a:lnTo>
                <a:lnTo>
                  <a:pt x="1809" y="3461"/>
                </a:lnTo>
                <a:lnTo>
                  <a:pt x="1917" y="3456"/>
                </a:lnTo>
                <a:lnTo>
                  <a:pt x="2023" y="3446"/>
                </a:lnTo>
                <a:lnTo>
                  <a:pt x="2128" y="3429"/>
                </a:lnTo>
                <a:lnTo>
                  <a:pt x="2230" y="3406"/>
                </a:lnTo>
                <a:lnTo>
                  <a:pt x="2329" y="3376"/>
                </a:lnTo>
                <a:lnTo>
                  <a:pt x="2427" y="3340"/>
                </a:lnTo>
                <a:lnTo>
                  <a:pt x="2521" y="3299"/>
                </a:lnTo>
                <a:lnTo>
                  <a:pt x="2612" y="3252"/>
                </a:lnTo>
                <a:lnTo>
                  <a:pt x="2699" y="3199"/>
                </a:lnTo>
                <a:lnTo>
                  <a:pt x="2784" y="3142"/>
                </a:lnTo>
                <a:lnTo>
                  <a:pt x="2863" y="3079"/>
                </a:lnTo>
                <a:lnTo>
                  <a:pt x="2939" y="3012"/>
                </a:lnTo>
                <a:lnTo>
                  <a:pt x="3012" y="2939"/>
                </a:lnTo>
                <a:lnTo>
                  <a:pt x="3079" y="2863"/>
                </a:lnTo>
                <a:lnTo>
                  <a:pt x="3141" y="2783"/>
                </a:lnTo>
                <a:lnTo>
                  <a:pt x="3199" y="2699"/>
                </a:lnTo>
                <a:lnTo>
                  <a:pt x="3251" y="2612"/>
                </a:lnTo>
                <a:lnTo>
                  <a:pt x="3299" y="2521"/>
                </a:lnTo>
                <a:lnTo>
                  <a:pt x="3339" y="2428"/>
                </a:lnTo>
                <a:lnTo>
                  <a:pt x="3376" y="2330"/>
                </a:lnTo>
                <a:lnTo>
                  <a:pt x="3405" y="2231"/>
                </a:lnTo>
                <a:lnTo>
                  <a:pt x="3429" y="2128"/>
                </a:lnTo>
                <a:lnTo>
                  <a:pt x="3446" y="2024"/>
                </a:lnTo>
                <a:lnTo>
                  <a:pt x="3456" y="1917"/>
                </a:lnTo>
                <a:lnTo>
                  <a:pt x="3460" y="1808"/>
                </a:lnTo>
                <a:lnTo>
                  <a:pt x="3456" y="1700"/>
                </a:lnTo>
                <a:lnTo>
                  <a:pt x="3446" y="1593"/>
                </a:lnTo>
                <a:lnTo>
                  <a:pt x="3429" y="1489"/>
                </a:lnTo>
                <a:lnTo>
                  <a:pt x="3405" y="1387"/>
                </a:lnTo>
                <a:lnTo>
                  <a:pt x="3376" y="1286"/>
                </a:lnTo>
                <a:lnTo>
                  <a:pt x="3339" y="1190"/>
                </a:lnTo>
                <a:lnTo>
                  <a:pt x="3299" y="1096"/>
                </a:lnTo>
                <a:lnTo>
                  <a:pt x="3251" y="1005"/>
                </a:lnTo>
                <a:lnTo>
                  <a:pt x="3199" y="918"/>
                </a:lnTo>
                <a:lnTo>
                  <a:pt x="3141" y="833"/>
                </a:lnTo>
                <a:lnTo>
                  <a:pt x="3079" y="754"/>
                </a:lnTo>
                <a:lnTo>
                  <a:pt x="3012" y="678"/>
                </a:lnTo>
                <a:lnTo>
                  <a:pt x="2939" y="605"/>
                </a:lnTo>
                <a:lnTo>
                  <a:pt x="2863" y="538"/>
                </a:lnTo>
                <a:lnTo>
                  <a:pt x="2784" y="476"/>
                </a:lnTo>
                <a:lnTo>
                  <a:pt x="2699" y="418"/>
                </a:lnTo>
                <a:lnTo>
                  <a:pt x="2612" y="366"/>
                </a:lnTo>
                <a:lnTo>
                  <a:pt x="2521" y="318"/>
                </a:lnTo>
                <a:lnTo>
                  <a:pt x="2427" y="276"/>
                </a:lnTo>
                <a:lnTo>
                  <a:pt x="2329" y="241"/>
                </a:lnTo>
                <a:lnTo>
                  <a:pt x="2230" y="211"/>
                </a:lnTo>
                <a:lnTo>
                  <a:pt x="2128" y="187"/>
                </a:lnTo>
                <a:lnTo>
                  <a:pt x="2023" y="171"/>
                </a:lnTo>
                <a:lnTo>
                  <a:pt x="1917" y="161"/>
                </a:lnTo>
                <a:lnTo>
                  <a:pt x="1809" y="156"/>
                </a:lnTo>
                <a:close/>
                <a:moveTo>
                  <a:pt x="1809" y="0"/>
                </a:moveTo>
                <a:lnTo>
                  <a:pt x="1918" y="4"/>
                </a:lnTo>
                <a:lnTo>
                  <a:pt x="2027" y="13"/>
                </a:lnTo>
                <a:lnTo>
                  <a:pt x="2133" y="29"/>
                </a:lnTo>
                <a:lnTo>
                  <a:pt x="2237" y="52"/>
                </a:lnTo>
                <a:lnTo>
                  <a:pt x="2339" y="79"/>
                </a:lnTo>
                <a:lnTo>
                  <a:pt x="2438" y="114"/>
                </a:lnTo>
                <a:lnTo>
                  <a:pt x="2535" y="153"/>
                </a:lnTo>
                <a:lnTo>
                  <a:pt x="2630" y="197"/>
                </a:lnTo>
                <a:lnTo>
                  <a:pt x="2720" y="248"/>
                </a:lnTo>
                <a:lnTo>
                  <a:pt x="2808" y="302"/>
                </a:lnTo>
                <a:lnTo>
                  <a:pt x="2893" y="362"/>
                </a:lnTo>
                <a:lnTo>
                  <a:pt x="2973" y="426"/>
                </a:lnTo>
                <a:lnTo>
                  <a:pt x="3050" y="494"/>
                </a:lnTo>
                <a:lnTo>
                  <a:pt x="3123" y="567"/>
                </a:lnTo>
                <a:lnTo>
                  <a:pt x="3191" y="644"/>
                </a:lnTo>
                <a:lnTo>
                  <a:pt x="3255" y="724"/>
                </a:lnTo>
                <a:lnTo>
                  <a:pt x="3315" y="809"/>
                </a:lnTo>
                <a:lnTo>
                  <a:pt x="3369" y="897"/>
                </a:lnTo>
                <a:lnTo>
                  <a:pt x="3420" y="987"/>
                </a:lnTo>
                <a:lnTo>
                  <a:pt x="3464" y="1082"/>
                </a:lnTo>
                <a:lnTo>
                  <a:pt x="3503" y="1179"/>
                </a:lnTo>
                <a:lnTo>
                  <a:pt x="3537" y="1278"/>
                </a:lnTo>
                <a:lnTo>
                  <a:pt x="3565" y="1380"/>
                </a:lnTo>
                <a:lnTo>
                  <a:pt x="3588" y="1483"/>
                </a:lnTo>
                <a:lnTo>
                  <a:pt x="3603" y="1590"/>
                </a:lnTo>
                <a:lnTo>
                  <a:pt x="3613" y="1698"/>
                </a:lnTo>
                <a:lnTo>
                  <a:pt x="3617" y="1808"/>
                </a:lnTo>
                <a:lnTo>
                  <a:pt x="3613" y="1918"/>
                </a:lnTo>
                <a:lnTo>
                  <a:pt x="3603" y="2027"/>
                </a:lnTo>
                <a:lnTo>
                  <a:pt x="3588" y="2133"/>
                </a:lnTo>
                <a:lnTo>
                  <a:pt x="3565" y="2237"/>
                </a:lnTo>
                <a:lnTo>
                  <a:pt x="3537" y="2340"/>
                </a:lnTo>
                <a:lnTo>
                  <a:pt x="3503" y="2439"/>
                </a:lnTo>
                <a:lnTo>
                  <a:pt x="3464" y="2535"/>
                </a:lnTo>
                <a:lnTo>
                  <a:pt x="3420" y="2630"/>
                </a:lnTo>
                <a:lnTo>
                  <a:pt x="3369" y="2720"/>
                </a:lnTo>
                <a:lnTo>
                  <a:pt x="3315" y="2808"/>
                </a:lnTo>
                <a:lnTo>
                  <a:pt x="3255" y="2893"/>
                </a:lnTo>
                <a:lnTo>
                  <a:pt x="3191" y="2973"/>
                </a:lnTo>
                <a:lnTo>
                  <a:pt x="3123" y="3050"/>
                </a:lnTo>
                <a:lnTo>
                  <a:pt x="3050" y="3123"/>
                </a:lnTo>
                <a:lnTo>
                  <a:pt x="2973" y="3191"/>
                </a:lnTo>
                <a:lnTo>
                  <a:pt x="2893" y="3255"/>
                </a:lnTo>
                <a:lnTo>
                  <a:pt x="2808" y="3314"/>
                </a:lnTo>
                <a:lnTo>
                  <a:pt x="2720" y="3369"/>
                </a:lnTo>
                <a:lnTo>
                  <a:pt x="2630" y="3420"/>
                </a:lnTo>
                <a:lnTo>
                  <a:pt x="2535" y="3464"/>
                </a:lnTo>
                <a:lnTo>
                  <a:pt x="2438" y="3504"/>
                </a:lnTo>
                <a:lnTo>
                  <a:pt x="2339" y="3538"/>
                </a:lnTo>
                <a:lnTo>
                  <a:pt x="2237" y="3565"/>
                </a:lnTo>
                <a:lnTo>
                  <a:pt x="2133" y="3587"/>
                </a:lnTo>
                <a:lnTo>
                  <a:pt x="2027" y="3604"/>
                </a:lnTo>
                <a:lnTo>
                  <a:pt x="1918" y="3614"/>
                </a:lnTo>
                <a:lnTo>
                  <a:pt x="1809" y="3617"/>
                </a:lnTo>
                <a:lnTo>
                  <a:pt x="1699" y="3614"/>
                </a:lnTo>
                <a:lnTo>
                  <a:pt x="1590" y="3604"/>
                </a:lnTo>
                <a:lnTo>
                  <a:pt x="1483" y="3587"/>
                </a:lnTo>
                <a:lnTo>
                  <a:pt x="1380" y="3565"/>
                </a:lnTo>
                <a:lnTo>
                  <a:pt x="1277" y="3538"/>
                </a:lnTo>
                <a:lnTo>
                  <a:pt x="1178" y="3504"/>
                </a:lnTo>
                <a:lnTo>
                  <a:pt x="1082" y="3464"/>
                </a:lnTo>
                <a:lnTo>
                  <a:pt x="987" y="3420"/>
                </a:lnTo>
                <a:lnTo>
                  <a:pt x="897" y="3369"/>
                </a:lnTo>
                <a:lnTo>
                  <a:pt x="809" y="3314"/>
                </a:lnTo>
                <a:lnTo>
                  <a:pt x="724" y="3255"/>
                </a:lnTo>
                <a:lnTo>
                  <a:pt x="644" y="3191"/>
                </a:lnTo>
                <a:lnTo>
                  <a:pt x="567" y="3123"/>
                </a:lnTo>
                <a:lnTo>
                  <a:pt x="494" y="3050"/>
                </a:lnTo>
                <a:lnTo>
                  <a:pt x="426" y="2973"/>
                </a:lnTo>
                <a:lnTo>
                  <a:pt x="362" y="2893"/>
                </a:lnTo>
                <a:lnTo>
                  <a:pt x="302" y="2808"/>
                </a:lnTo>
                <a:lnTo>
                  <a:pt x="247" y="2720"/>
                </a:lnTo>
                <a:lnTo>
                  <a:pt x="197" y="2630"/>
                </a:lnTo>
                <a:lnTo>
                  <a:pt x="153" y="2535"/>
                </a:lnTo>
                <a:lnTo>
                  <a:pt x="113" y="2439"/>
                </a:lnTo>
                <a:lnTo>
                  <a:pt x="79" y="2340"/>
                </a:lnTo>
                <a:lnTo>
                  <a:pt x="52" y="2237"/>
                </a:lnTo>
                <a:lnTo>
                  <a:pt x="30" y="2133"/>
                </a:lnTo>
                <a:lnTo>
                  <a:pt x="13" y="2027"/>
                </a:lnTo>
                <a:lnTo>
                  <a:pt x="3" y="1918"/>
                </a:lnTo>
                <a:lnTo>
                  <a:pt x="0" y="1808"/>
                </a:lnTo>
                <a:lnTo>
                  <a:pt x="3" y="1698"/>
                </a:lnTo>
                <a:lnTo>
                  <a:pt x="13" y="1590"/>
                </a:lnTo>
                <a:lnTo>
                  <a:pt x="30" y="1483"/>
                </a:lnTo>
                <a:lnTo>
                  <a:pt x="52" y="1380"/>
                </a:lnTo>
                <a:lnTo>
                  <a:pt x="79" y="1278"/>
                </a:lnTo>
                <a:lnTo>
                  <a:pt x="113" y="1179"/>
                </a:lnTo>
                <a:lnTo>
                  <a:pt x="153" y="1082"/>
                </a:lnTo>
                <a:lnTo>
                  <a:pt x="197" y="987"/>
                </a:lnTo>
                <a:lnTo>
                  <a:pt x="247" y="897"/>
                </a:lnTo>
                <a:lnTo>
                  <a:pt x="302" y="809"/>
                </a:lnTo>
                <a:lnTo>
                  <a:pt x="362" y="724"/>
                </a:lnTo>
                <a:lnTo>
                  <a:pt x="426" y="644"/>
                </a:lnTo>
                <a:lnTo>
                  <a:pt x="494" y="567"/>
                </a:lnTo>
                <a:lnTo>
                  <a:pt x="567" y="494"/>
                </a:lnTo>
                <a:lnTo>
                  <a:pt x="644" y="426"/>
                </a:lnTo>
                <a:lnTo>
                  <a:pt x="724" y="362"/>
                </a:lnTo>
                <a:lnTo>
                  <a:pt x="809" y="302"/>
                </a:lnTo>
                <a:lnTo>
                  <a:pt x="897" y="248"/>
                </a:lnTo>
                <a:lnTo>
                  <a:pt x="987" y="197"/>
                </a:lnTo>
                <a:lnTo>
                  <a:pt x="1082" y="153"/>
                </a:lnTo>
                <a:lnTo>
                  <a:pt x="1178" y="114"/>
                </a:lnTo>
                <a:lnTo>
                  <a:pt x="1277" y="79"/>
                </a:lnTo>
                <a:lnTo>
                  <a:pt x="1380" y="52"/>
                </a:lnTo>
                <a:lnTo>
                  <a:pt x="1483" y="29"/>
                </a:lnTo>
                <a:lnTo>
                  <a:pt x="1590" y="13"/>
                </a:lnTo>
                <a:lnTo>
                  <a:pt x="1699" y="4"/>
                </a:lnTo>
                <a:lnTo>
                  <a:pt x="1809"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a:off x="4507539" y="551674"/>
            <a:ext cx="62278" cy="264682"/>
          </a:xfrm>
          <a:custGeom>
            <a:avLst/>
            <a:gdLst>
              <a:gd name="T0" fmla="*/ 0 w 397"/>
              <a:gd name="T1" fmla="*/ 0 h 1686"/>
              <a:gd name="T2" fmla="*/ 397 w 397"/>
              <a:gd name="T3" fmla="*/ 0 h 1686"/>
              <a:gd name="T4" fmla="*/ 285 w 397"/>
              <a:gd name="T5" fmla="*/ 1686 h 1686"/>
              <a:gd name="T6" fmla="*/ 116 w 397"/>
              <a:gd name="T7" fmla="*/ 1686 h 1686"/>
              <a:gd name="T8" fmla="*/ 0 w 397"/>
              <a:gd name="T9" fmla="*/ 0 h 1686"/>
            </a:gdLst>
            <a:ahLst/>
            <a:cxnLst>
              <a:cxn ang="0">
                <a:pos x="T0" y="T1"/>
              </a:cxn>
              <a:cxn ang="0">
                <a:pos x="T2" y="T3"/>
              </a:cxn>
              <a:cxn ang="0">
                <a:pos x="T4" y="T5"/>
              </a:cxn>
              <a:cxn ang="0">
                <a:pos x="T6" y="T7"/>
              </a:cxn>
              <a:cxn ang="0">
                <a:pos x="T8" y="T9"/>
              </a:cxn>
            </a:cxnLst>
            <a:rect l="0" t="0" r="r" b="b"/>
            <a:pathLst>
              <a:path w="397" h="1686">
                <a:moveTo>
                  <a:pt x="0" y="0"/>
                </a:moveTo>
                <a:lnTo>
                  <a:pt x="397" y="0"/>
                </a:lnTo>
                <a:lnTo>
                  <a:pt x="285" y="1686"/>
                </a:lnTo>
                <a:lnTo>
                  <a:pt x="116" y="1686"/>
                </a:lnTo>
                <a:lnTo>
                  <a:pt x="0" y="0"/>
                </a:lnTo>
                <a:close/>
              </a:path>
            </a:pathLst>
          </a:custGeom>
          <a:solidFill>
            <a:srgbClr val="5098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a:lstStyle>
          <a:p>
            <a:endParaRPr lang="en-US"/>
          </a:p>
        </p:txBody>
      </p:sp>
      <p:sp>
        <p:nvSpPr>
          <p:cNvPr id="25" name="Freeform 24"/>
          <p:cNvSpPr>
            <a:spLocks/>
          </p:cNvSpPr>
          <p:nvPr/>
        </p:nvSpPr>
        <p:spPr bwMode="auto">
          <a:xfrm>
            <a:off x="4501878" y="853157"/>
            <a:ext cx="73601" cy="75017"/>
          </a:xfrm>
          <a:custGeom>
            <a:avLst/>
            <a:gdLst>
              <a:gd name="T0" fmla="*/ 229 w 464"/>
              <a:gd name="T1" fmla="*/ 0 h 472"/>
              <a:gd name="T2" fmla="*/ 268 w 464"/>
              <a:gd name="T3" fmla="*/ 4 h 472"/>
              <a:gd name="T4" fmla="*/ 305 w 464"/>
              <a:gd name="T5" fmla="*/ 13 h 472"/>
              <a:gd name="T6" fmla="*/ 338 w 464"/>
              <a:gd name="T7" fmla="*/ 27 h 472"/>
              <a:gd name="T8" fmla="*/ 368 w 464"/>
              <a:gd name="T9" fmla="*/ 47 h 472"/>
              <a:gd name="T10" fmla="*/ 396 w 464"/>
              <a:gd name="T11" fmla="*/ 70 h 472"/>
              <a:gd name="T12" fmla="*/ 420 w 464"/>
              <a:gd name="T13" fmla="*/ 98 h 472"/>
              <a:gd name="T14" fmla="*/ 439 w 464"/>
              <a:gd name="T15" fmla="*/ 129 h 472"/>
              <a:gd name="T16" fmla="*/ 453 w 464"/>
              <a:gd name="T17" fmla="*/ 164 h 472"/>
              <a:gd name="T18" fmla="*/ 461 w 464"/>
              <a:gd name="T19" fmla="*/ 200 h 472"/>
              <a:gd name="T20" fmla="*/ 464 w 464"/>
              <a:gd name="T21" fmla="*/ 239 h 472"/>
              <a:gd name="T22" fmla="*/ 461 w 464"/>
              <a:gd name="T23" fmla="*/ 276 h 472"/>
              <a:gd name="T24" fmla="*/ 453 w 464"/>
              <a:gd name="T25" fmla="*/ 312 h 472"/>
              <a:gd name="T26" fmla="*/ 439 w 464"/>
              <a:gd name="T27" fmla="*/ 345 h 472"/>
              <a:gd name="T28" fmla="*/ 420 w 464"/>
              <a:gd name="T29" fmla="*/ 377 h 472"/>
              <a:gd name="T30" fmla="*/ 396 w 464"/>
              <a:gd name="T31" fmla="*/ 404 h 472"/>
              <a:gd name="T32" fmla="*/ 368 w 464"/>
              <a:gd name="T33" fmla="*/ 428 h 472"/>
              <a:gd name="T34" fmla="*/ 338 w 464"/>
              <a:gd name="T35" fmla="*/ 447 h 472"/>
              <a:gd name="T36" fmla="*/ 305 w 464"/>
              <a:gd name="T37" fmla="*/ 460 h 472"/>
              <a:gd name="T38" fmla="*/ 268 w 464"/>
              <a:gd name="T39" fmla="*/ 469 h 472"/>
              <a:gd name="T40" fmla="*/ 229 w 464"/>
              <a:gd name="T41" fmla="*/ 472 h 472"/>
              <a:gd name="T42" fmla="*/ 193 w 464"/>
              <a:gd name="T43" fmla="*/ 469 h 472"/>
              <a:gd name="T44" fmla="*/ 157 w 464"/>
              <a:gd name="T45" fmla="*/ 460 h 472"/>
              <a:gd name="T46" fmla="*/ 124 w 464"/>
              <a:gd name="T47" fmla="*/ 447 h 472"/>
              <a:gd name="T48" fmla="*/ 94 w 464"/>
              <a:gd name="T49" fmla="*/ 428 h 472"/>
              <a:gd name="T50" fmla="*/ 67 w 464"/>
              <a:gd name="T51" fmla="*/ 404 h 472"/>
              <a:gd name="T52" fmla="*/ 43 w 464"/>
              <a:gd name="T53" fmla="*/ 377 h 472"/>
              <a:gd name="T54" fmla="*/ 26 w 464"/>
              <a:gd name="T55" fmla="*/ 345 h 472"/>
              <a:gd name="T56" fmla="*/ 11 w 464"/>
              <a:gd name="T57" fmla="*/ 312 h 472"/>
              <a:gd name="T58" fmla="*/ 2 w 464"/>
              <a:gd name="T59" fmla="*/ 276 h 472"/>
              <a:gd name="T60" fmla="*/ 0 w 464"/>
              <a:gd name="T61" fmla="*/ 239 h 472"/>
              <a:gd name="T62" fmla="*/ 2 w 464"/>
              <a:gd name="T63" fmla="*/ 200 h 472"/>
              <a:gd name="T64" fmla="*/ 11 w 464"/>
              <a:gd name="T65" fmla="*/ 164 h 472"/>
              <a:gd name="T66" fmla="*/ 26 w 464"/>
              <a:gd name="T67" fmla="*/ 129 h 472"/>
              <a:gd name="T68" fmla="*/ 43 w 464"/>
              <a:gd name="T69" fmla="*/ 98 h 472"/>
              <a:gd name="T70" fmla="*/ 67 w 464"/>
              <a:gd name="T71" fmla="*/ 70 h 472"/>
              <a:gd name="T72" fmla="*/ 94 w 464"/>
              <a:gd name="T73" fmla="*/ 47 h 472"/>
              <a:gd name="T74" fmla="*/ 124 w 464"/>
              <a:gd name="T75" fmla="*/ 27 h 472"/>
              <a:gd name="T76" fmla="*/ 157 w 464"/>
              <a:gd name="T77" fmla="*/ 13 h 472"/>
              <a:gd name="T78" fmla="*/ 193 w 464"/>
              <a:gd name="T79" fmla="*/ 4 h 472"/>
              <a:gd name="T80" fmla="*/ 229 w 464"/>
              <a:gd name="T81"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4" h="472">
                <a:moveTo>
                  <a:pt x="229" y="0"/>
                </a:moveTo>
                <a:lnTo>
                  <a:pt x="268" y="4"/>
                </a:lnTo>
                <a:lnTo>
                  <a:pt x="305" y="13"/>
                </a:lnTo>
                <a:lnTo>
                  <a:pt x="338" y="27"/>
                </a:lnTo>
                <a:lnTo>
                  <a:pt x="368" y="47"/>
                </a:lnTo>
                <a:lnTo>
                  <a:pt x="396" y="70"/>
                </a:lnTo>
                <a:lnTo>
                  <a:pt x="420" y="98"/>
                </a:lnTo>
                <a:lnTo>
                  <a:pt x="439" y="129"/>
                </a:lnTo>
                <a:lnTo>
                  <a:pt x="453" y="164"/>
                </a:lnTo>
                <a:lnTo>
                  <a:pt x="461" y="200"/>
                </a:lnTo>
                <a:lnTo>
                  <a:pt x="464" y="239"/>
                </a:lnTo>
                <a:lnTo>
                  <a:pt x="461" y="276"/>
                </a:lnTo>
                <a:lnTo>
                  <a:pt x="453" y="312"/>
                </a:lnTo>
                <a:lnTo>
                  <a:pt x="439" y="345"/>
                </a:lnTo>
                <a:lnTo>
                  <a:pt x="420" y="377"/>
                </a:lnTo>
                <a:lnTo>
                  <a:pt x="396" y="404"/>
                </a:lnTo>
                <a:lnTo>
                  <a:pt x="368" y="428"/>
                </a:lnTo>
                <a:lnTo>
                  <a:pt x="338" y="447"/>
                </a:lnTo>
                <a:lnTo>
                  <a:pt x="305" y="460"/>
                </a:lnTo>
                <a:lnTo>
                  <a:pt x="268" y="469"/>
                </a:lnTo>
                <a:lnTo>
                  <a:pt x="229" y="472"/>
                </a:lnTo>
                <a:lnTo>
                  <a:pt x="193" y="469"/>
                </a:lnTo>
                <a:lnTo>
                  <a:pt x="157" y="460"/>
                </a:lnTo>
                <a:lnTo>
                  <a:pt x="124" y="447"/>
                </a:lnTo>
                <a:lnTo>
                  <a:pt x="94" y="428"/>
                </a:lnTo>
                <a:lnTo>
                  <a:pt x="67" y="404"/>
                </a:lnTo>
                <a:lnTo>
                  <a:pt x="43" y="377"/>
                </a:lnTo>
                <a:lnTo>
                  <a:pt x="26" y="345"/>
                </a:lnTo>
                <a:lnTo>
                  <a:pt x="11" y="312"/>
                </a:lnTo>
                <a:lnTo>
                  <a:pt x="2" y="276"/>
                </a:lnTo>
                <a:lnTo>
                  <a:pt x="0" y="239"/>
                </a:lnTo>
                <a:lnTo>
                  <a:pt x="2" y="200"/>
                </a:lnTo>
                <a:lnTo>
                  <a:pt x="11" y="164"/>
                </a:lnTo>
                <a:lnTo>
                  <a:pt x="26" y="129"/>
                </a:lnTo>
                <a:lnTo>
                  <a:pt x="43" y="98"/>
                </a:lnTo>
                <a:lnTo>
                  <a:pt x="67" y="70"/>
                </a:lnTo>
                <a:lnTo>
                  <a:pt x="94" y="47"/>
                </a:lnTo>
                <a:lnTo>
                  <a:pt x="124" y="27"/>
                </a:lnTo>
                <a:lnTo>
                  <a:pt x="157" y="13"/>
                </a:lnTo>
                <a:lnTo>
                  <a:pt x="193" y="4"/>
                </a:lnTo>
                <a:lnTo>
                  <a:pt x="229" y="0"/>
                </a:lnTo>
                <a:close/>
              </a:path>
            </a:pathLst>
          </a:custGeom>
          <a:solidFill>
            <a:srgbClr val="5098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a:lstStyle>
          <a:p>
            <a:endParaRPr lang="en-US"/>
          </a:p>
        </p:txBody>
      </p:sp>
    </p:spTree>
    <p:custDataLst>
      <p:tags r:id="rId1"/>
    </p:custDataLst>
    <p:extLst>
      <p:ext uri="{BB962C8B-B14F-4D97-AF65-F5344CB8AC3E}">
        <p14:creationId xmlns:p14="http://schemas.microsoft.com/office/powerpoint/2010/main" val="188547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62341" y="319904"/>
            <a:ext cx="8229600" cy="5084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200" dirty="0">
                <a:solidFill>
                  <a:schemeClr val="bg1"/>
                </a:solidFill>
                <a:latin typeface="Century Gothic" panose="020B0502020202020204" pitchFamily="34" charset="0"/>
                <a:cs typeface="Arial" panose="020B0604020202020204" pitchFamily="34" charset="0"/>
              </a:rPr>
              <a:t>Needs vs. wants</a:t>
            </a:r>
          </a:p>
        </p:txBody>
      </p:sp>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550863" y="1752600"/>
            <a:ext cx="8043861" cy="2057400"/>
          </a:xfrm>
        </p:spPr>
        <p:txBody>
          <a:bodyPr/>
          <a:lstStyle/>
          <a:p>
            <a:pPr marL="342900" indent="-342900" fontAlgn="auto">
              <a:spcAft>
                <a:spcPts val="600"/>
              </a:spcAft>
              <a:buClr>
                <a:schemeClr val="tx1"/>
              </a:buClr>
              <a:buFont typeface="Wingdings" panose="05000000000000000000" pitchFamily="2" charset="2"/>
              <a:buChar char="§"/>
            </a:pPr>
            <a:r>
              <a:rPr lang="en-US" dirty="0"/>
              <a:t>Have you ever been to a bank?</a:t>
            </a:r>
          </a:p>
          <a:p>
            <a:pPr marL="342900" indent="-342900" fontAlgn="auto">
              <a:spcAft>
                <a:spcPts val="600"/>
              </a:spcAft>
              <a:buClr>
                <a:schemeClr val="tx1"/>
              </a:buClr>
              <a:buFont typeface="Wingdings" panose="05000000000000000000" pitchFamily="2" charset="2"/>
              <a:buChar char="§"/>
            </a:pPr>
            <a:r>
              <a:rPr lang="en-US" dirty="0"/>
              <a:t>Do you save your money? Why do you save?</a:t>
            </a:r>
          </a:p>
          <a:p>
            <a:pPr marL="342900" indent="-342900" fontAlgn="auto">
              <a:spcAft>
                <a:spcPts val="600"/>
              </a:spcAft>
              <a:buClr>
                <a:schemeClr val="tx1"/>
              </a:buClr>
              <a:buFont typeface="Wingdings" panose="05000000000000000000" pitchFamily="2" charset="2"/>
              <a:buChar char="§"/>
            </a:pPr>
            <a:r>
              <a:rPr lang="en-US" dirty="0"/>
              <a:t>Does anyone have a savings account at a bank?</a:t>
            </a:r>
            <a:endParaRPr lang="en-US" dirty="0">
              <a:latin typeface="Century Gothic" panose="020B0502020202020204" pitchFamily="34" charset="0"/>
              <a:cs typeface="Arial" panose="020B0604020202020204" pitchFamily="34"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95600" y="3733800"/>
            <a:ext cx="3352800" cy="2234641"/>
          </a:xfrm>
          <a:prstGeom prst="rect">
            <a:avLst/>
          </a:prstGeom>
          <a:ln>
            <a:noFill/>
          </a:ln>
          <a:effectLst>
            <a:outerShdw blurRad="292100" dist="139700" dir="2700000" algn="tl" rotWithShape="0">
              <a:srgbClr val="333333">
                <a:alpha val="65000"/>
              </a:srgbClr>
            </a:outerShdw>
          </a:effectLst>
        </p:spPr>
      </p:pic>
      <p:sp>
        <p:nvSpPr>
          <p:cNvPr id="13" name="Slide Number Placeholder 5"/>
          <p:cNvSpPr>
            <a:spLocks noGrp="1"/>
          </p:cNvSpPr>
          <p:nvPr>
            <p:ph type="sldNum" sz="quarter" idx="4"/>
          </p:nvPr>
        </p:nvSpPr>
        <p:spPr bwMode="auto">
          <a:xfrm>
            <a:off x="8594725" y="6569075"/>
            <a:ext cx="365760" cy="288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rtl="0" fontAlgn="base">
              <a:spcBef>
                <a:spcPct val="0"/>
              </a:spcBef>
              <a:spcAft>
                <a:spcPct val="0"/>
              </a:spcAft>
              <a:defRPr kern="1200">
                <a:solidFill>
                  <a:schemeClr val="tx1"/>
                </a:solidFill>
                <a:latin typeface="Arial" charset="0"/>
                <a:ea typeface="ヒラギノ角ゴ Pro W3" pitchFamily="1"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 charset="-128"/>
                <a:cs typeface="+mn-cs"/>
              </a:defRPr>
            </a:lvl5pPr>
            <a:lvl6pPr marL="2286000" algn="l" defTabSz="914400" rtl="0" eaLnBrk="1" latinLnBrk="0" hangingPunct="1">
              <a:defRPr kern="1200">
                <a:solidFill>
                  <a:schemeClr val="tx1"/>
                </a:solidFill>
                <a:latin typeface="Arial" charset="0"/>
                <a:ea typeface="ヒラギノ角ゴ Pro W3" pitchFamily="1" charset="-128"/>
                <a:cs typeface="+mn-cs"/>
              </a:defRPr>
            </a:lvl6pPr>
            <a:lvl7pPr marL="2743200" algn="l" defTabSz="914400" rtl="0" eaLnBrk="1" latinLnBrk="0" hangingPunct="1">
              <a:defRPr kern="1200">
                <a:solidFill>
                  <a:schemeClr val="tx1"/>
                </a:solidFill>
                <a:latin typeface="Arial" charset="0"/>
                <a:ea typeface="ヒラギノ角ゴ Pro W3" pitchFamily="1" charset="-128"/>
                <a:cs typeface="+mn-cs"/>
              </a:defRPr>
            </a:lvl7pPr>
            <a:lvl8pPr marL="3200400" algn="l" defTabSz="914400" rtl="0" eaLnBrk="1" latinLnBrk="0" hangingPunct="1">
              <a:defRPr kern="1200">
                <a:solidFill>
                  <a:schemeClr val="tx1"/>
                </a:solidFill>
                <a:latin typeface="Arial" charset="0"/>
                <a:ea typeface="ヒラギノ角ゴ Pro W3" pitchFamily="1" charset="-128"/>
                <a:cs typeface="+mn-cs"/>
              </a:defRPr>
            </a:lvl8pPr>
            <a:lvl9pPr marL="3657600" algn="l" defTabSz="914400" rtl="0" eaLnBrk="1" latinLnBrk="0" hangingPunct="1">
              <a:defRPr kern="1200">
                <a:solidFill>
                  <a:schemeClr val="tx1"/>
                </a:solidFill>
                <a:latin typeface="Arial" charset="0"/>
                <a:ea typeface="ヒラギノ角ゴ Pro W3" pitchFamily="1" charset="-128"/>
                <a:cs typeface="+mn-cs"/>
              </a:defRPr>
            </a:lvl9pPr>
          </a:lstStyle>
          <a:p>
            <a:pPr>
              <a:defRPr/>
            </a:pPr>
            <a:fld id="{937F2037-485C-4029-AB58-DA0CC97D04D9}" type="slidenum">
              <a:rPr lang="en-US" smtClean="0"/>
              <a:pPr>
                <a:defRPr/>
              </a:pPr>
              <a:t>2</a:t>
            </a:fld>
            <a:endParaRPr lang="en-US" altLang="en-US" dirty="0"/>
          </a:p>
        </p:txBody>
      </p:sp>
    </p:spTree>
    <p:custDataLst>
      <p:tags r:id="rId1"/>
    </p:custDataLst>
    <p:extLst>
      <p:ext uri="{BB962C8B-B14F-4D97-AF65-F5344CB8AC3E}">
        <p14:creationId xmlns:p14="http://schemas.microsoft.com/office/powerpoint/2010/main" val="82300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3000"/>
                                        <p:tgtEl>
                                          <p:spTgt spid="3">
                                            <p:txEl>
                                              <p:pRg st="0" end="0"/>
                                            </p:txEl>
                                          </p:spTgt>
                                        </p:tgtEl>
                                      </p:cBhvr>
                                    </p:animEffect>
                                  </p:childTnLst>
                                </p:cTn>
                              </p:par>
                              <p:par>
                                <p:cTn id="11" presetID="6" presetClass="entr" presetSubtype="16" fill="hold" grpId="0" nodeType="withEffect">
                                  <p:stCondLst>
                                    <p:cond delay="3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ircle(in)">
                                      <p:cBhvr>
                                        <p:cTn id="13" dur="3000"/>
                                        <p:tgtEl>
                                          <p:spTgt spid="3">
                                            <p:txEl>
                                              <p:pRg st="1" end="1"/>
                                            </p:txEl>
                                          </p:spTgt>
                                        </p:tgtEl>
                                      </p:cBhvr>
                                    </p:animEffect>
                                  </p:childTnLst>
                                </p:cTn>
                              </p:par>
                              <p:par>
                                <p:cTn id="14" presetID="6" presetClass="entr" presetSubtype="16" fill="hold" grpId="0" nodeType="withEffect">
                                  <p:stCondLst>
                                    <p:cond delay="6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ircle(in)">
                                      <p:cBhvr>
                                        <p:cTn id="16" dur="3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bwMode="auto">
          <a:xfrm>
            <a:off x="8594725" y="6569075"/>
            <a:ext cx="365760" cy="288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rtl="0" fontAlgn="base">
              <a:spcBef>
                <a:spcPct val="0"/>
              </a:spcBef>
              <a:spcAft>
                <a:spcPct val="0"/>
              </a:spcAft>
              <a:defRPr kern="1200">
                <a:solidFill>
                  <a:schemeClr val="tx1"/>
                </a:solidFill>
                <a:latin typeface="Arial" charset="0"/>
                <a:ea typeface="ヒラギノ角ゴ Pro W3" pitchFamily="1"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 charset="-128"/>
                <a:cs typeface="+mn-cs"/>
              </a:defRPr>
            </a:lvl5pPr>
            <a:lvl6pPr marL="2286000" algn="l" defTabSz="914400" rtl="0" eaLnBrk="1" latinLnBrk="0" hangingPunct="1">
              <a:defRPr kern="1200">
                <a:solidFill>
                  <a:schemeClr val="tx1"/>
                </a:solidFill>
                <a:latin typeface="Arial" charset="0"/>
                <a:ea typeface="ヒラギノ角ゴ Pro W3" pitchFamily="1" charset="-128"/>
                <a:cs typeface="+mn-cs"/>
              </a:defRPr>
            </a:lvl6pPr>
            <a:lvl7pPr marL="2743200" algn="l" defTabSz="914400" rtl="0" eaLnBrk="1" latinLnBrk="0" hangingPunct="1">
              <a:defRPr kern="1200">
                <a:solidFill>
                  <a:schemeClr val="tx1"/>
                </a:solidFill>
                <a:latin typeface="Arial" charset="0"/>
                <a:ea typeface="ヒラギノ角ゴ Pro W3" pitchFamily="1" charset="-128"/>
                <a:cs typeface="+mn-cs"/>
              </a:defRPr>
            </a:lvl7pPr>
            <a:lvl8pPr marL="3200400" algn="l" defTabSz="914400" rtl="0" eaLnBrk="1" latinLnBrk="0" hangingPunct="1">
              <a:defRPr kern="1200">
                <a:solidFill>
                  <a:schemeClr val="tx1"/>
                </a:solidFill>
                <a:latin typeface="Arial" charset="0"/>
                <a:ea typeface="ヒラギノ角ゴ Pro W3" pitchFamily="1" charset="-128"/>
                <a:cs typeface="+mn-cs"/>
              </a:defRPr>
            </a:lvl8pPr>
            <a:lvl9pPr marL="3657600" algn="l" defTabSz="914400" rtl="0" eaLnBrk="1" latinLnBrk="0" hangingPunct="1">
              <a:defRPr kern="1200">
                <a:solidFill>
                  <a:schemeClr val="tx1"/>
                </a:solidFill>
                <a:latin typeface="Arial" charset="0"/>
                <a:ea typeface="ヒラギノ角ゴ Pro W3" pitchFamily="1" charset="-128"/>
                <a:cs typeface="+mn-cs"/>
              </a:defRPr>
            </a:lvl9pPr>
          </a:lstStyle>
          <a:p>
            <a:pPr>
              <a:defRPr/>
            </a:pPr>
            <a:fld id="{937F2037-485C-4029-AB58-DA0CC97D04D9}" type="slidenum">
              <a:rPr lang="en-US" smtClean="0"/>
              <a:pPr>
                <a:defRPr/>
              </a:pPr>
              <a:t>3</a:t>
            </a:fld>
            <a:endParaRPr lang="en-US" altLang="en-US" dirty="0"/>
          </a:p>
        </p:txBody>
      </p:sp>
      <p:sp>
        <p:nvSpPr>
          <p:cNvPr id="6146" name="Rectangle 2"/>
          <p:cNvSpPr>
            <a:spLocks noGrp="1" noChangeArrowheads="1"/>
          </p:cNvSpPr>
          <p:nvPr>
            <p:ph type="title"/>
          </p:nvPr>
        </p:nvSpPr>
        <p:spPr>
          <a:xfrm>
            <a:off x="550863" y="304800"/>
            <a:ext cx="4706937" cy="457201"/>
          </a:xfrm>
          <a:noFill/>
          <a:ln/>
          <a:extLst>
            <a:ext uri="{91240B29-F687-4F45-9708-019B960494DF}">
              <a14:hiddenLine xmlns:a14="http://schemas.microsoft.com/office/drawing/2010/main" w="28575" cmpd="sng">
                <a:solidFill>
                  <a:schemeClr val="tx1"/>
                </a:solidFill>
                <a:miter lim="800000"/>
                <a:headEnd/>
                <a:tailEnd/>
              </a14:hiddenLine>
            </a:ext>
          </a:extLst>
        </p:spPr>
        <p:txBody>
          <a:bodyPr/>
          <a:lstStyle/>
          <a:p>
            <a:r>
              <a:rPr lang="en-US" altLang="en-US" b="0" dirty="0">
                <a:latin typeface="Century Gothic" panose="020B0502020202020204" pitchFamily="34" charset="0"/>
              </a:rPr>
              <a:t>What Banks Do / Offer</a:t>
            </a:r>
            <a:endParaRPr lang="en-US" altLang="en-US" sz="2200" b="0" dirty="0">
              <a:solidFill>
                <a:schemeClr val="bg2"/>
              </a:solidFill>
              <a:latin typeface="Century Gothic" panose="020B0502020202020204" pitchFamily="34" charset="0"/>
            </a:endParaRPr>
          </a:p>
        </p:txBody>
      </p:sp>
      <p:sp>
        <p:nvSpPr>
          <p:cNvPr id="10" name="Content Placeholder 1"/>
          <p:cNvSpPr txBox="1">
            <a:spLocks/>
          </p:cNvSpPr>
          <p:nvPr/>
        </p:nvSpPr>
        <p:spPr>
          <a:xfrm>
            <a:off x="515078" y="1486103"/>
            <a:ext cx="4833655" cy="457202"/>
          </a:xfrm>
          <a:prstGeom prst="rect">
            <a:avLst/>
          </a:prstGeom>
          <a:noFill/>
          <a:ln>
            <a:noFill/>
          </a:ln>
        </p:spPr>
        <p:txBody>
          <a:bodyPr lIns="0" tIns="0" rIns="0" bIns="0" anchor="ctr" anchorCtr="0"/>
          <a:lstStyle>
            <a:lvl1pPr marL="225425" indent="-225425" algn="l" rtl="0" eaLnBrk="1" fontAlgn="base" hangingPunct="1">
              <a:lnSpc>
                <a:spcPct val="100000"/>
              </a:lnSpc>
              <a:spcBef>
                <a:spcPts val="600"/>
              </a:spcBef>
              <a:spcAft>
                <a:spcPct val="0"/>
              </a:spcAft>
              <a:buFont typeface="Arial" pitchFamily="34" charset="0"/>
              <a:buChar char="•"/>
              <a:defRPr sz="2400">
                <a:solidFill>
                  <a:srgbClr val="000000"/>
                </a:solidFill>
                <a:latin typeface="+mn-lt"/>
                <a:ea typeface="+mn-ea"/>
                <a:cs typeface="ヒラギノ角ゴ Pro W3"/>
              </a:defRPr>
            </a:lvl1pPr>
            <a:lvl2pPr marL="569913" indent="-225425" algn="l" rtl="0" eaLnBrk="1" fontAlgn="base" hangingPunct="1">
              <a:lnSpc>
                <a:spcPct val="100000"/>
              </a:lnSpc>
              <a:spcBef>
                <a:spcPts val="600"/>
              </a:spcBef>
              <a:spcAft>
                <a:spcPct val="0"/>
              </a:spcAft>
              <a:buFont typeface="Arial" pitchFamily="34" charset="0"/>
              <a:buChar char="•"/>
              <a:defRPr sz="2000">
                <a:solidFill>
                  <a:srgbClr val="000000"/>
                </a:solidFill>
                <a:latin typeface="+mn-lt"/>
                <a:ea typeface="+mn-ea"/>
                <a:cs typeface="ヒラギノ角ゴ Pro W3"/>
              </a:defRPr>
            </a:lvl2pPr>
            <a:lvl3pPr marL="914400" indent="-225425" algn="l" rtl="0" eaLnBrk="1" fontAlgn="base" hangingPunct="1">
              <a:lnSpc>
                <a:spcPct val="100000"/>
              </a:lnSpc>
              <a:spcBef>
                <a:spcPts val="600"/>
              </a:spcBef>
              <a:spcAft>
                <a:spcPct val="0"/>
              </a:spcAft>
              <a:buFont typeface="Arial" pitchFamily="34" charset="0"/>
              <a:buChar char="•"/>
              <a:defRPr>
                <a:solidFill>
                  <a:srgbClr val="000000"/>
                </a:solidFill>
                <a:latin typeface="+mn-lt"/>
                <a:ea typeface="+mn-ea"/>
                <a:cs typeface="ヒラギノ角ゴ Pro W3"/>
              </a:defRPr>
            </a:lvl3pPr>
            <a:lvl4pPr marL="1266825" indent="-233363" algn="l" rtl="0" eaLnBrk="1" fontAlgn="base" hangingPunct="1">
              <a:lnSpc>
                <a:spcPct val="100000"/>
              </a:lnSpc>
              <a:spcBef>
                <a:spcPts val="600"/>
              </a:spcBef>
              <a:spcAft>
                <a:spcPct val="0"/>
              </a:spcAft>
              <a:buFont typeface="Arial" pitchFamily="34" charset="0"/>
              <a:buChar char="•"/>
              <a:defRPr sz="1600">
                <a:solidFill>
                  <a:srgbClr val="000000"/>
                </a:solidFill>
                <a:latin typeface="+mn-lt"/>
                <a:ea typeface="+mn-ea"/>
                <a:cs typeface="ヒラギノ角ゴ Pro W3"/>
              </a:defRPr>
            </a:lvl4pPr>
            <a:lvl5pPr marL="1603375" indent="-225425" algn="l" rtl="0" eaLnBrk="1" fontAlgn="base" hangingPunct="1">
              <a:lnSpc>
                <a:spcPct val="100000"/>
              </a:lnSpc>
              <a:spcBef>
                <a:spcPts val="600"/>
              </a:spcBef>
              <a:spcAft>
                <a:spcPct val="0"/>
              </a:spcAft>
              <a:buFont typeface="Arial" pitchFamily="34" charset="0"/>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a:lstStyle>
          <a:p>
            <a:pPr marL="0" lvl="1" indent="0">
              <a:spcBef>
                <a:spcPts val="1200"/>
              </a:spcBef>
              <a:spcAft>
                <a:spcPts val="1200"/>
              </a:spcAft>
              <a:buClr>
                <a:schemeClr val="accent1"/>
              </a:buClr>
              <a:buNone/>
            </a:pPr>
            <a:r>
              <a:rPr lang="en-US" b="1" kern="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Keep your money safe</a:t>
            </a:r>
          </a:p>
        </p:txBody>
      </p:sp>
      <p:sp>
        <p:nvSpPr>
          <p:cNvPr id="16" name="Content Placeholder 1"/>
          <p:cNvSpPr txBox="1">
            <a:spLocks/>
          </p:cNvSpPr>
          <p:nvPr/>
        </p:nvSpPr>
        <p:spPr>
          <a:xfrm>
            <a:off x="518795" y="3996233"/>
            <a:ext cx="6362060" cy="480257"/>
          </a:xfrm>
          <a:prstGeom prst="rect">
            <a:avLst/>
          </a:prstGeom>
          <a:noFill/>
          <a:ln>
            <a:noFill/>
          </a:ln>
        </p:spPr>
        <p:txBody>
          <a:bodyPr lIns="0" tIns="0" rIns="0" bIns="0" anchor="ctr" anchorCtr="0"/>
          <a:lstStyle>
            <a:lvl1pPr marL="225425" indent="-225425" algn="l" rtl="0" eaLnBrk="1" fontAlgn="base" hangingPunct="1">
              <a:lnSpc>
                <a:spcPct val="100000"/>
              </a:lnSpc>
              <a:spcBef>
                <a:spcPts val="600"/>
              </a:spcBef>
              <a:spcAft>
                <a:spcPct val="0"/>
              </a:spcAft>
              <a:buFont typeface="Arial" pitchFamily="34" charset="0"/>
              <a:buChar char="•"/>
              <a:defRPr sz="2400">
                <a:solidFill>
                  <a:srgbClr val="000000"/>
                </a:solidFill>
                <a:latin typeface="+mn-lt"/>
                <a:ea typeface="+mn-ea"/>
                <a:cs typeface="ヒラギノ角ゴ Pro W3"/>
              </a:defRPr>
            </a:lvl1pPr>
            <a:lvl2pPr marL="569913" indent="-225425" algn="l" rtl="0" eaLnBrk="1" fontAlgn="base" hangingPunct="1">
              <a:lnSpc>
                <a:spcPct val="100000"/>
              </a:lnSpc>
              <a:spcBef>
                <a:spcPts val="600"/>
              </a:spcBef>
              <a:spcAft>
                <a:spcPct val="0"/>
              </a:spcAft>
              <a:buFont typeface="Arial" pitchFamily="34" charset="0"/>
              <a:buChar char="•"/>
              <a:defRPr sz="2000">
                <a:solidFill>
                  <a:srgbClr val="000000"/>
                </a:solidFill>
                <a:latin typeface="+mn-lt"/>
                <a:ea typeface="+mn-ea"/>
                <a:cs typeface="ヒラギノ角ゴ Pro W3"/>
              </a:defRPr>
            </a:lvl2pPr>
            <a:lvl3pPr marL="914400" indent="-225425" algn="l" rtl="0" eaLnBrk="1" fontAlgn="base" hangingPunct="1">
              <a:lnSpc>
                <a:spcPct val="100000"/>
              </a:lnSpc>
              <a:spcBef>
                <a:spcPts val="600"/>
              </a:spcBef>
              <a:spcAft>
                <a:spcPct val="0"/>
              </a:spcAft>
              <a:buFont typeface="Arial" pitchFamily="34" charset="0"/>
              <a:buChar char="•"/>
              <a:defRPr>
                <a:solidFill>
                  <a:srgbClr val="000000"/>
                </a:solidFill>
                <a:latin typeface="+mn-lt"/>
                <a:ea typeface="+mn-ea"/>
                <a:cs typeface="ヒラギノ角ゴ Pro W3"/>
              </a:defRPr>
            </a:lvl3pPr>
            <a:lvl4pPr marL="1266825" indent="-233363" algn="l" rtl="0" eaLnBrk="1" fontAlgn="base" hangingPunct="1">
              <a:lnSpc>
                <a:spcPct val="100000"/>
              </a:lnSpc>
              <a:spcBef>
                <a:spcPts val="600"/>
              </a:spcBef>
              <a:spcAft>
                <a:spcPct val="0"/>
              </a:spcAft>
              <a:buFont typeface="Arial" pitchFamily="34" charset="0"/>
              <a:buChar char="•"/>
              <a:defRPr sz="1600">
                <a:solidFill>
                  <a:srgbClr val="000000"/>
                </a:solidFill>
                <a:latin typeface="+mn-lt"/>
                <a:ea typeface="+mn-ea"/>
                <a:cs typeface="ヒラギノ角ゴ Pro W3"/>
              </a:defRPr>
            </a:lvl4pPr>
            <a:lvl5pPr marL="1603375" indent="-225425" algn="l" rtl="0" eaLnBrk="1" fontAlgn="base" hangingPunct="1">
              <a:lnSpc>
                <a:spcPct val="100000"/>
              </a:lnSpc>
              <a:spcBef>
                <a:spcPts val="600"/>
              </a:spcBef>
              <a:spcAft>
                <a:spcPct val="0"/>
              </a:spcAft>
              <a:buFont typeface="Arial" pitchFamily="34" charset="0"/>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a:lstStyle>
          <a:p>
            <a:pPr marL="0" lvl="1" indent="0">
              <a:spcBef>
                <a:spcPts val="1200"/>
              </a:spcBef>
              <a:spcAft>
                <a:spcPts val="1200"/>
              </a:spcAft>
              <a:buClr>
                <a:schemeClr val="accent1"/>
              </a:buClr>
              <a:buNone/>
            </a:pPr>
            <a:r>
              <a:rPr lang="en-US" b="1" kern="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Savings accounts help your money grow</a:t>
            </a:r>
          </a:p>
        </p:txBody>
      </p:sp>
      <p:pic>
        <p:nvPicPr>
          <p:cNvPr id="4" name="Picture 3" descr="Icon&#10;&#10;Description automatically generated">
            <a:extLst>
              <a:ext uri="{FF2B5EF4-FFF2-40B4-BE49-F238E27FC236}">
                <a16:creationId xmlns:a16="http://schemas.microsoft.com/office/drawing/2014/main" id="{0AB294EC-0791-4E86-9413-C6FB6A53AF4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40702" y="1486103"/>
            <a:ext cx="2701394" cy="2677382"/>
          </a:xfrm>
          <a:prstGeom prst="rect">
            <a:avLst/>
          </a:prstGeom>
        </p:spPr>
      </p:pic>
      <p:sp>
        <p:nvSpPr>
          <p:cNvPr id="9" name="Content Placeholder 1">
            <a:extLst>
              <a:ext uri="{FF2B5EF4-FFF2-40B4-BE49-F238E27FC236}">
                <a16:creationId xmlns:a16="http://schemas.microsoft.com/office/drawing/2014/main" id="{43F3C7FD-BC69-4ADD-B984-4728FFAD6E0F}"/>
              </a:ext>
            </a:extLst>
          </p:cNvPr>
          <p:cNvSpPr txBox="1">
            <a:spLocks/>
          </p:cNvSpPr>
          <p:nvPr/>
        </p:nvSpPr>
        <p:spPr>
          <a:xfrm>
            <a:off x="487503" y="2316123"/>
            <a:ext cx="4833655" cy="457201"/>
          </a:xfrm>
          <a:prstGeom prst="rect">
            <a:avLst/>
          </a:prstGeom>
          <a:noFill/>
          <a:ln>
            <a:noFill/>
          </a:ln>
        </p:spPr>
        <p:txBody>
          <a:bodyPr lIns="0" tIns="0" rIns="0" bIns="0" anchor="ctr" anchorCtr="0"/>
          <a:lstStyle>
            <a:lvl1pPr marL="225425" indent="-225425" algn="l" rtl="0" eaLnBrk="1" fontAlgn="base" hangingPunct="1">
              <a:lnSpc>
                <a:spcPct val="100000"/>
              </a:lnSpc>
              <a:spcBef>
                <a:spcPts val="600"/>
              </a:spcBef>
              <a:spcAft>
                <a:spcPct val="0"/>
              </a:spcAft>
              <a:buFont typeface="Arial" pitchFamily="34" charset="0"/>
              <a:buChar char="•"/>
              <a:defRPr sz="2400">
                <a:solidFill>
                  <a:srgbClr val="000000"/>
                </a:solidFill>
                <a:latin typeface="+mn-lt"/>
                <a:ea typeface="+mn-ea"/>
                <a:cs typeface="ヒラギノ角ゴ Pro W3"/>
              </a:defRPr>
            </a:lvl1pPr>
            <a:lvl2pPr marL="569913" indent="-225425" algn="l" rtl="0" eaLnBrk="1" fontAlgn="base" hangingPunct="1">
              <a:lnSpc>
                <a:spcPct val="100000"/>
              </a:lnSpc>
              <a:spcBef>
                <a:spcPts val="600"/>
              </a:spcBef>
              <a:spcAft>
                <a:spcPct val="0"/>
              </a:spcAft>
              <a:buFont typeface="Arial" pitchFamily="34" charset="0"/>
              <a:buChar char="•"/>
              <a:defRPr sz="2000">
                <a:solidFill>
                  <a:srgbClr val="000000"/>
                </a:solidFill>
                <a:latin typeface="+mn-lt"/>
                <a:ea typeface="+mn-ea"/>
                <a:cs typeface="ヒラギノ角ゴ Pro W3"/>
              </a:defRPr>
            </a:lvl2pPr>
            <a:lvl3pPr marL="914400" indent="-225425" algn="l" rtl="0" eaLnBrk="1" fontAlgn="base" hangingPunct="1">
              <a:lnSpc>
                <a:spcPct val="100000"/>
              </a:lnSpc>
              <a:spcBef>
                <a:spcPts val="600"/>
              </a:spcBef>
              <a:spcAft>
                <a:spcPct val="0"/>
              </a:spcAft>
              <a:buFont typeface="Arial" pitchFamily="34" charset="0"/>
              <a:buChar char="•"/>
              <a:defRPr>
                <a:solidFill>
                  <a:srgbClr val="000000"/>
                </a:solidFill>
                <a:latin typeface="+mn-lt"/>
                <a:ea typeface="+mn-ea"/>
                <a:cs typeface="ヒラギノ角ゴ Pro W3"/>
              </a:defRPr>
            </a:lvl3pPr>
            <a:lvl4pPr marL="1266825" indent="-233363" algn="l" rtl="0" eaLnBrk="1" fontAlgn="base" hangingPunct="1">
              <a:lnSpc>
                <a:spcPct val="100000"/>
              </a:lnSpc>
              <a:spcBef>
                <a:spcPts val="600"/>
              </a:spcBef>
              <a:spcAft>
                <a:spcPct val="0"/>
              </a:spcAft>
              <a:buFont typeface="Arial" pitchFamily="34" charset="0"/>
              <a:buChar char="•"/>
              <a:defRPr sz="1600">
                <a:solidFill>
                  <a:srgbClr val="000000"/>
                </a:solidFill>
                <a:latin typeface="+mn-lt"/>
                <a:ea typeface="+mn-ea"/>
                <a:cs typeface="ヒラギノ角ゴ Pro W3"/>
              </a:defRPr>
            </a:lvl4pPr>
            <a:lvl5pPr marL="1603375" indent="-225425" algn="l" rtl="0" eaLnBrk="1" fontAlgn="base" hangingPunct="1">
              <a:lnSpc>
                <a:spcPct val="100000"/>
              </a:lnSpc>
              <a:spcBef>
                <a:spcPts val="600"/>
              </a:spcBef>
              <a:spcAft>
                <a:spcPct val="0"/>
              </a:spcAft>
              <a:buFont typeface="Arial" pitchFamily="34" charset="0"/>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a:lstStyle>
          <a:p>
            <a:pPr marL="0" lvl="1" indent="0">
              <a:spcBef>
                <a:spcPts val="1200"/>
              </a:spcBef>
              <a:spcAft>
                <a:spcPts val="1200"/>
              </a:spcAft>
              <a:buClr>
                <a:schemeClr val="accent1"/>
              </a:buClr>
              <a:buNone/>
            </a:pPr>
            <a:r>
              <a:rPr lang="en-US" b="1" kern="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Hold your money in accounts</a:t>
            </a:r>
          </a:p>
        </p:txBody>
      </p:sp>
      <p:sp>
        <p:nvSpPr>
          <p:cNvPr id="11" name="Content Placeholder 1">
            <a:extLst>
              <a:ext uri="{FF2B5EF4-FFF2-40B4-BE49-F238E27FC236}">
                <a16:creationId xmlns:a16="http://schemas.microsoft.com/office/drawing/2014/main" id="{D1CFCCD6-8F27-4E3F-9549-69D2340CFD17}"/>
              </a:ext>
            </a:extLst>
          </p:cNvPr>
          <p:cNvSpPr txBox="1">
            <a:spLocks/>
          </p:cNvSpPr>
          <p:nvPr/>
        </p:nvSpPr>
        <p:spPr>
          <a:xfrm>
            <a:off x="500344" y="4849307"/>
            <a:ext cx="6891055" cy="484693"/>
          </a:xfrm>
          <a:prstGeom prst="rect">
            <a:avLst/>
          </a:prstGeom>
          <a:noFill/>
          <a:ln>
            <a:noFill/>
          </a:ln>
        </p:spPr>
        <p:txBody>
          <a:bodyPr lIns="0" tIns="0" rIns="0" bIns="0" anchor="ctr" anchorCtr="0"/>
          <a:lstStyle>
            <a:lvl1pPr marL="225425" indent="-225425" algn="l" rtl="0" eaLnBrk="1" fontAlgn="base" hangingPunct="1">
              <a:lnSpc>
                <a:spcPct val="100000"/>
              </a:lnSpc>
              <a:spcBef>
                <a:spcPts val="600"/>
              </a:spcBef>
              <a:spcAft>
                <a:spcPct val="0"/>
              </a:spcAft>
              <a:buFont typeface="Arial" pitchFamily="34" charset="0"/>
              <a:buChar char="•"/>
              <a:defRPr sz="2400">
                <a:solidFill>
                  <a:srgbClr val="000000"/>
                </a:solidFill>
                <a:latin typeface="+mn-lt"/>
                <a:ea typeface="+mn-ea"/>
                <a:cs typeface="ヒラギノ角ゴ Pro W3"/>
              </a:defRPr>
            </a:lvl1pPr>
            <a:lvl2pPr marL="569913" indent="-225425" algn="l" rtl="0" eaLnBrk="1" fontAlgn="base" hangingPunct="1">
              <a:lnSpc>
                <a:spcPct val="100000"/>
              </a:lnSpc>
              <a:spcBef>
                <a:spcPts val="600"/>
              </a:spcBef>
              <a:spcAft>
                <a:spcPct val="0"/>
              </a:spcAft>
              <a:buFont typeface="Arial" pitchFamily="34" charset="0"/>
              <a:buChar char="•"/>
              <a:defRPr sz="2000">
                <a:solidFill>
                  <a:srgbClr val="000000"/>
                </a:solidFill>
                <a:latin typeface="+mn-lt"/>
                <a:ea typeface="+mn-ea"/>
                <a:cs typeface="ヒラギノ角ゴ Pro W3"/>
              </a:defRPr>
            </a:lvl2pPr>
            <a:lvl3pPr marL="914400" indent="-225425" algn="l" rtl="0" eaLnBrk="1" fontAlgn="base" hangingPunct="1">
              <a:lnSpc>
                <a:spcPct val="100000"/>
              </a:lnSpc>
              <a:spcBef>
                <a:spcPts val="600"/>
              </a:spcBef>
              <a:spcAft>
                <a:spcPct val="0"/>
              </a:spcAft>
              <a:buFont typeface="Arial" pitchFamily="34" charset="0"/>
              <a:buChar char="•"/>
              <a:defRPr>
                <a:solidFill>
                  <a:srgbClr val="000000"/>
                </a:solidFill>
                <a:latin typeface="+mn-lt"/>
                <a:ea typeface="+mn-ea"/>
                <a:cs typeface="ヒラギノ角ゴ Pro W3"/>
              </a:defRPr>
            </a:lvl3pPr>
            <a:lvl4pPr marL="1266825" indent="-233363" algn="l" rtl="0" eaLnBrk="1" fontAlgn="base" hangingPunct="1">
              <a:lnSpc>
                <a:spcPct val="100000"/>
              </a:lnSpc>
              <a:spcBef>
                <a:spcPts val="600"/>
              </a:spcBef>
              <a:spcAft>
                <a:spcPct val="0"/>
              </a:spcAft>
              <a:buFont typeface="Arial" pitchFamily="34" charset="0"/>
              <a:buChar char="•"/>
              <a:defRPr sz="1600">
                <a:solidFill>
                  <a:srgbClr val="000000"/>
                </a:solidFill>
                <a:latin typeface="+mn-lt"/>
                <a:ea typeface="+mn-ea"/>
                <a:cs typeface="ヒラギノ角ゴ Pro W3"/>
              </a:defRPr>
            </a:lvl4pPr>
            <a:lvl5pPr marL="1603375" indent="-225425" algn="l" rtl="0" eaLnBrk="1" fontAlgn="base" hangingPunct="1">
              <a:lnSpc>
                <a:spcPct val="100000"/>
              </a:lnSpc>
              <a:spcBef>
                <a:spcPts val="600"/>
              </a:spcBef>
              <a:spcAft>
                <a:spcPct val="0"/>
              </a:spcAft>
              <a:buFont typeface="Arial" pitchFamily="34" charset="0"/>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a:lstStyle>
          <a:p>
            <a:pPr marL="0" lvl="1" indent="0">
              <a:spcBef>
                <a:spcPts val="1200"/>
              </a:spcBef>
              <a:spcAft>
                <a:spcPts val="1200"/>
              </a:spcAft>
              <a:buClr>
                <a:schemeClr val="accent1"/>
              </a:buClr>
              <a:buNone/>
            </a:pPr>
            <a:r>
              <a:rPr lang="en-US" b="1" kern="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Checking accounts help you buy things without cash</a:t>
            </a:r>
          </a:p>
        </p:txBody>
      </p:sp>
      <p:sp>
        <p:nvSpPr>
          <p:cNvPr id="12" name="Content Placeholder 1">
            <a:extLst>
              <a:ext uri="{FF2B5EF4-FFF2-40B4-BE49-F238E27FC236}">
                <a16:creationId xmlns:a16="http://schemas.microsoft.com/office/drawing/2014/main" id="{2F11E306-2A52-498F-81B2-584A84AAF57B}"/>
              </a:ext>
            </a:extLst>
          </p:cNvPr>
          <p:cNvSpPr txBox="1">
            <a:spLocks/>
          </p:cNvSpPr>
          <p:nvPr/>
        </p:nvSpPr>
        <p:spPr>
          <a:xfrm>
            <a:off x="500345" y="3146142"/>
            <a:ext cx="6362060" cy="477273"/>
          </a:xfrm>
          <a:prstGeom prst="rect">
            <a:avLst/>
          </a:prstGeom>
          <a:noFill/>
          <a:ln>
            <a:noFill/>
          </a:ln>
        </p:spPr>
        <p:txBody>
          <a:bodyPr lIns="0" tIns="0" rIns="0" bIns="0" anchor="ctr" anchorCtr="0"/>
          <a:lstStyle>
            <a:lvl1pPr marL="225425" indent="-225425" algn="l" rtl="0" eaLnBrk="1" fontAlgn="base" hangingPunct="1">
              <a:lnSpc>
                <a:spcPct val="100000"/>
              </a:lnSpc>
              <a:spcBef>
                <a:spcPts val="600"/>
              </a:spcBef>
              <a:spcAft>
                <a:spcPct val="0"/>
              </a:spcAft>
              <a:buFont typeface="Arial" pitchFamily="34" charset="0"/>
              <a:buChar char="•"/>
              <a:defRPr sz="2400">
                <a:solidFill>
                  <a:srgbClr val="000000"/>
                </a:solidFill>
                <a:latin typeface="+mn-lt"/>
                <a:ea typeface="+mn-ea"/>
                <a:cs typeface="ヒラギノ角ゴ Pro W3"/>
              </a:defRPr>
            </a:lvl1pPr>
            <a:lvl2pPr marL="569913" indent="-225425" algn="l" rtl="0" eaLnBrk="1" fontAlgn="base" hangingPunct="1">
              <a:lnSpc>
                <a:spcPct val="100000"/>
              </a:lnSpc>
              <a:spcBef>
                <a:spcPts val="600"/>
              </a:spcBef>
              <a:spcAft>
                <a:spcPct val="0"/>
              </a:spcAft>
              <a:buFont typeface="Arial" pitchFamily="34" charset="0"/>
              <a:buChar char="•"/>
              <a:defRPr sz="2000">
                <a:solidFill>
                  <a:srgbClr val="000000"/>
                </a:solidFill>
                <a:latin typeface="+mn-lt"/>
                <a:ea typeface="+mn-ea"/>
                <a:cs typeface="ヒラギノ角ゴ Pro W3"/>
              </a:defRPr>
            </a:lvl2pPr>
            <a:lvl3pPr marL="914400" indent="-225425" algn="l" rtl="0" eaLnBrk="1" fontAlgn="base" hangingPunct="1">
              <a:lnSpc>
                <a:spcPct val="100000"/>
              </a:lnSpc>
              <a:spcBef>
                <a:spcPts val="600"/>
              </a:spcBef>
              <a:spcAft>
                <a:spcPct val="0"/>
              </a:spcAft>
              <a:buFont typeface="Arial" pitchFamily="34" charset="0"/>
              <a:buChar char="•"/>
              <a:defRPr>
                <a:solidFill>
                  <a:srgbClr val="000000"/>
                </a:solidFill>
                <a:latin typeface="+mn-lt"/>
                <a:ea typeface="+mn-ea"/>
                <a:cs typeface="ヒラギノ角ゴ Pro W3"/>
              </a:defRPr>
            </a:lvl3pPr>
            <a:lvl4pPr marL="1266825" indent="-233363" algn="l" rtl="0" eaLnBrk="1" fontAlgn="base" hangingPunct="1">
              <a:lnSpc>
                <a:spcPct val="100000"/>
              </a:lnSpc>
              <a:spcBef>
                <a:spcPts val="600"/>
              </a:spcBef>
              <a:spcAft>
                <a:spcPct val="0"/>
              </a:spcAft>
              <a:buFont typeface="Arial" pitchFamily="34" charset="0"/>
              <a:buChar char="•"/>
              <a:defRPr sz="1600">
                <a:solidFill>
                  <a:srgbClr val="000000"/>
                </a:solidFill>
                <a:latin typeface="+mn-lt"/>
                <a:ea typeface="+mn-ea"/>
                <a:cs typeface="ヒラギノ角ゴ Pro W3"/>
              </a:defRPr>
            </a:lvl4pPr>
            <a:lvl5pPr marL="1603375" indent="-225425" algn="l" rtl="0" eaLnBrk="1" fontAlgn="base" hangingPunct="1">
              <a:lnSpc>
                <a:spcPct val="100000"/>
              </a:lnSpc>
              <a:spcBef>
                <a:spcPts val="600"/>
              </a:spcBef>
              <a:spcAft>
                <a:spcPct val="0"/>
              </a:spcAft>
              <a:buFont typeface="Arial" pitchFamily="34" charset="0"/>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a:lstStyle>
          <a:p>
            <a:pPr marL="0" lvl="1" indent="0">
              <a:spcBef>
                <a:spcPts val="1200"/>
              </a:spcBef>
              <a:spcAft>
                <a:spcPts val="1200"/>
              </a:spcAft>
              <a:buClr>
                <a:schemeClr val="accent1"/>
              </a:buClr>
              <a:buNone/>
            </a:pPr>
            <a:r>
              <a:rPr lang="en-US" b="1" kern="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Loans help you buy big-ticket items</a:t>
            </a:r>
          </a:p>
        </p:txBody>
      </p:sp>
    </p:spTree>
    <p:custDataLst>
      <p:tags r:id="rId1"/>
    </p:custDataLst>
    <p:extLst>
      <p:ext uri="{BB962C8B-B14F-4D97-AF65-F5344CB8AC3E}">
        <p14:creationId xmlns:p14="http://schemas.microsoft.com/office/powerpoint/2010/main" val="379666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0-#ppt_w/2"/>
                                          </p:val>
                                        </p:tav>
                                        <p:tav tm="100000">
                                          <p:val>
                                            <p:strVal val="#ppt_x"/>
                                          </p:val>
                                        </p:tav>
                                      </p:tavLst>
                                    </p:anim>
                                    <p:anim calcmode="lin" valueType="num">
                                      <p:cBhvr additive="base">
                                        <p:cTn id="4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0-#ppt_w/2"/>
                                          </p:val>
                                        </p:tav>
                                        <p:tav tm="100000">
                                          <p:val>
                                            <p:strVal val="#ppt_x"/>
                                          </p:val>
                                        </p:tav>
                                      </p:tavLst>
                                    </p:anim>
                                    <p:anim calcmode="lin" valueType="num">
                                      <p:cBhvr additive="base">
                                        <p:cTn id="5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9"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62341" y="319904"/>
            <a:ext cx="8229600" cy="5084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3200" dirty="0">
                <a:solidFill>
                  <a:schemeClr val="bg1"/>
                </a:solidFill>
                <a:latin typeface="Century Gothic" panose="020B0502020202020204" pitchFamily="34" charset="0"/>
                <a:cs typeface="Arial" panose="020B0604020202020204" pitchFamily="34" charset="0"/>
              </a:rPr>
              <a:t>Needs vs. wants</a:t>
            </a:r>
          </a:p>
        </p:txBody>
      </p:sp>
      <p:sp>
        <p:nvSpPr>
          <p:cNvPr id="2" name="Title 1"/>
          <p:cNvSpPr>
            <a:spLocks noGrp="1"/>
          </p:cNvSpPr>
          <p:nvPr>
            <p:ph type="title"/>
          </p:nvPr>
        </p:nvSpPr>
        <p:spPr/>
        <p:txBody>
          <a:bodyPr/>
          <a:lstStyle/>
          <a:p>
            <a:r>
              <a:rPr lang="en-US" dirty="0"/>
              <a:t>Video – Banks Make it Easy</a:t>
            </a:r>
          </a:p>
        </p:txBody>
      </p:sp>
      <p:sp>
        <p:nvSpPr>
          <p:cNvPr id="13" name="Slide Number Placeholder 5"/>
          <p:cNvSpPr>
            <a:spLocks noGrp="1"/>
          </p:cNvSpPr>
          <p:nvPr>
            <p:ph type="sldNum" sz="quarter" idx="4"/>
          </p:nvPr>
        </p:nvSpPr>
        <p:spPr bwMode="auto">
          <a:xfrm>
            <a:off x="8594725" y="6569075"/>
            <a:ext cx="365760" cy="288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rtl="0" fontAlgn="base">
              <a:spcBef>
                <a:spcPct val="0"/>
              </a:spcBef>
              <a:spcAft>
                <a:spcPct val="0"/>
              </a:spcAft>
              <a:defRPr kern="1200">
                <a:solidFill>
                  <a:schemeClr val="tx1"/>
                </a:solidFill>
                <a:latin typeface="Arial" charset="0"/>
                <a:ea typeface="ヒラギノ角ゴ Pro W3" pitchFamily="1"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 charset="-128"/>
                <a:cs typeface="+mn-cs"/>
              </a:defRPr>
            </a:lvl5pPr>
            <a:lvl6pPr marL="2286000" algn="l" defTabSz="914400" rtl="0" eaLnBrk="1" latinLnBrk="0" hangingPunct="1">
              <a:defRPr kern="1200">
                <a:solidFill>
                  <a:schemeClr val="tx1"/>
                </a:solidFill>
                <a:latin typeface="Arial" charset="0"/>
                <a:ea typeface="ヒラギノ角ゴ Pro W3" pitchFamily="1" charset="-128"/>
                <a:cs typeface="+mn-cs"/>
              </a:defRPr>
            </a:lvl6pPr>
            <a:lvl7pPr marL="2743200" algn="l" defTabSz="914400" rtl="0" eaLnBrk="1" latinLnBrk="0" hangingPunct="1">
              <a:defRPr kern="1200">
                <a:solidFill>
                  <a:schemeClr val="tx1"/>
                </a:solidFill>
                <a:latin typeface="Arial" charset="0"/>
                <a:ea typeface="ヒラギノ角ゴ Pro W3" pitchFamily="1" charset="-128"/>
                <a:cs typeface="+mn-cs"/>
              </a:defRPr>
            </a:lvl7pPr>
            <a:lvl8pPr marL="3200400" algn="l" defTabSz="914400" rtl="0" eaLnBrk="1" latinLnBrk="0" hangingPunct="1">
              <a:defRPr kern="1200">
                <a:solidFill>
                  <a:schemeClr val="tx1"/>
                </a:solidFill>
                <a:latin typeface="Arial" charset="0"/>
                <a:ea typeface="ヒラギノ角ゴ Pro W3" pitchFamily="1" charset="-128"/>
                <a:cs typeface="+mn-cs"/>
              </a:defRPr>
            </a:lvl8pPr>
            <a:lvl9pPr marL="3657600" algn="l" defTabSz="914400" rtl="0" eaLnBrk="1" latinLnBrk="0" hangingPunct="1">
              <a:defRPr kern="1200">
                <a:solidFill>
                  <a:schemeClr val="tx1"/>
                </a:solidFill>
                <a:latin typeface="Arial" charset="0"/>
                <a:ea typeface="ヒラギノ角ゴ Pro W3" pitchFamily="1" charset="-128"/>
                <a:cs typeface="+mn-cs"/>
              </a:defRPr>
            </a:lvl9pPr>
          </a:lstStyle>
          <a:p>
            <a:pPr>
              <a:defRPr/>
            </a:pPr>
            <a:fld id="{937F2037-485C-4029-AB58-DA0CC97D04D9}" type="slidenum">
              <a:rPr lang="en-US" smtClean="0"/>
              <a:pPr>
                <a:defRPr/>
              </a:pPr>
              <a:t>4</a:t>
            </a:fld>
            <a:endParaRPr lang="en-US" altLang="en-US" dirty="0"/>
          </a:p>
        </p:txBody>
      </p:sp>
      <p:pic>
        <p:nvPicPr>
          <p:cNvPr id="4" name="Middle_YouandYourMoney_5_GettingtoYourMoneyintheBank1">
            <a:hlinkClick r:id="" action="ppaction://media"/>
            <a:extLst>
              <a:ext uri="{FF2B5EF4-FFF2-40B4-BE49-F238E27FC236}">
                <a16:creationId xmlns:a16="http://schemas.microsoft.com/office/drawing/2014/main" id="{10EBD25F-B980-484C-BFB9-9DA8D2CC8302}"/>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723900" y="1905113"/>
            <a:ext cx="7696200" cy="3587212"/>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402864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A80CB95-C33C-474D-B5D4-F9E6D4A47C1B}"/>
              </a:ext>
            </a:extLst>
          </p:cNvPr>
          <p:cNvSpPr>
            <a:spLocks noGrp="1"/>
          </p:cNvSpPr>
          <p:nvPr>
            <p:ph type="title"/>
          </p:nvPr>
        </p:nvSpPr>
        <p:spPr/>
        <p:txBody>
          <a:bodyPr/>
          <a:lstStyle/>
          <a:p>
            <a:r>
              <a:rPr lang="en-US" dirty="0"/>
              <a:t>Types of Accounts</a:t>
            </a:r>
          </a:p>
        </p:txBody>
      </p:sp>
      <p:sp>
        <p:nvSpPr>
          <p:cNvPr id="6" name="Slide Number Placeholder 5"/>
          <p:cNvSpPr>
            <a:spLocks noGrp="1"/>
          </p:cNvSpPr>
          <p:nvPr>
            <p:ph type="sldNum" sz="quarter" idx="10"/>
          </p:nvPr>
        </p:nvSpPr>
        <p:spPr bwMode="auto">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rtl="0" fontAlgn="base">
              <a:spcBef>
                <a:spcPct val="0"/>
              </a:spcBef>
              <a:spcAft>
                <a:spcPct val="0"/>
              </a:spcAft>
              <a:defRPr kern="1200">
                <a:solidFill>
                  <a:schemeClr val="tx1"/>
                </a:solidFill>
                <a:latin typeface="Arial" charset="0"/>
                <a:ea typeface="ヒラギノ角ゴ Pro W3" pitchFamily="1"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 charset="-128"/>
                <a:cs typeface="+mn-cs"/>
              </a:defRPr>
            </a:lvl5pPr>
            <a:lvl6pPr marL="2286000" algn="l" defTabSz="914400" rtl="0" eaLnBrk="1" latinLnBrk="0" hangingPunct="1">
              <a:defRPr kern="1200">
                <a:solidFill>
                  <a:schemeClr val="tx1"/>
                </a:solidFill>
                <a:latin typeface="Arial" charset="0"/>
                <a:ea typeface="ヒラギノ角ゴ Pro W3" pitchFamily="1" charset="-128"/>
                <a:cs typeface="+mn-cs"/>
              </a:defRPr>
            </a:lvl6pPr>
            <a:lvl7pPr marL="2743200" algn="l" defTabSz="914400" rtl="0" eaLnBrk="1" latinLnBrk="0" hangingPunct="1">
              <a:defRPr kern="1200">
                <a:solidFill>
                  <a:schemeClr val="tx1"/>
                </a:solidFill>
                <a:latin typeface="Arial" charset="0"/>
                <a:ea typeface="ヒラギノ角ゴ Pro W3" pitchFamily="1" charset="-128"/>
                <a:cs typeface="+mn-cs"/>
              </a:defRPr>
            </a:lvl7pPr>
            <a:lvl8pPr marL="3200400" algn="l" defTabSz="914400" rtl="0" eaLnBrk="1" latinLnBrk="0" hangingPunct="1">
              <a:defRPr kern="1200">
                <a:solidFill>
                  <a:schemeClr val="tx1"/>
                </a:solidFill>
                <a:latin typeface="Arial" charset="0"/>
                <a:ea typeface="ヒラギノ角ゴ Pro W3" pitchFamily="1" charset="-128"/>
                <a:cs typeface="+mn-cs"/>
              </a:defRPr>
            </a:lvl8pPr>
            <a:lvl9pPr marL="3657600" algn="l" defTabSz="914400" rtl="0" eaLnBrk="1" latinLnBrk="0" hangingPunct="1">
              <a:defRPr kern="1200">
                <a:solidFill>
                  <a:schemeClr val="tx1"/>
                </a:solidFill>
                <a:latin typeface="Arial" charset="0"/>
                <a:ea typeface="ヒラギノ角ゴ Pro W3" pitchFamily="1" charset="-128"/>
                <a:cs typeface="+mn-cs"/>
              </a:defRPr>
            </a:lvl9pPr>
          </a:lstStyle>
          <a:p>
            <a:pPr>
              <a:defRPr/>
            </a:pPr>
            <a:fld id="{937F2037-485C-4029-AB58-DA0CC97D04D9}" type="slidenum">
              <a:rPr lang="en-US" smtClean="0"/>
              <a:pPr>
                <a:defRPr/>
              </a:pPr>
              <a:t>5</a:t>
            </a:fld>
            <a:endParaRPr lang="en-US" altLang="en-US" dirty="0"/>
          </a:p>
        </p:txBody>
      </p:sp>
      <p:sp>
        <p:nvSpPr>
          <p:cNvPr id="5" name="Rectangle 4"/>
          <p:cNvSpPr/>
          <p:nvPr/>
        </p:nvSpPr>
        <p:spPr>
          <a:xfrm>
            <a:off x="537852" y="1326813"/>
            <a:ext cx="6320148" cy="830997"/>
          </a:xfrm>
          <a:prstGeom prst="rect">
            <a:avLst/>
          </a:prstGeom>
        </p:spPr>
        <p:txBody>
          <a:bodyPr wrap="square" anchor="ctr">
            <a:spAutoFit/>
          </a:bodyPr>
          <a:lstStyle/>
          <a:p>
            <a:r>
              <a:rPr lang="en-US" altLang="en-US" sz="2400" dirty="0">
                <a:latin typeface="Open Sans" panose="020B0606030504020204" pitchFamily="34" charset="0"/>
                <a:ea typeface="Open Sans" panose="020B0606030504020204" pitchFamily="34" charset="0"/>
                <a:cs typeface="Open Sans" panose="020B0606030504020204" pitchFamily="34" charset="0"/>
              </a:rPr>
              <a:t>Two types of accounts are </a:t>
            </a:r>
            <a:r>
              <a:rPr lang="en-US" altLang="en-US" sz="2400" b="1" dirty="0">
                <a:latin typeface="Open Sans" panose="020B0606030504020204" pitchFamily="34" charset="0"/>
                <a:ea typeface="Open Sans" panose="020B0606030504020204" pitchFamily="34" charset="0"/>
                <a:cs typeface="Open Sans" panose="020B0606030504020204" pitchFamily="34" charset="0"/>
              </a:rPr>
              <a:t>Checking</a:t>
            </a:r>
            <a:r>
              <a:rPr lang="en-US" altLang="en-US" sz="2400" dirty="0">
                <a:latin typeface="Open Sans" panose="020B0606030504020204" pitchFamily="34" charset="0"/>
                <a:ea typeface="Open Sans" panose="020B0606030504020204" pitchFamily="34" charset="0"/>
                <a:cs typeface="Open Sans" panose="020B0606030504020204" pitchFamily="34" charset="0"/>
              </a:rPr>
              <a:t> and </a:t>
            </a:r>
            <a:r>
              <a:rPr lang="en-US" altLang="en-US" sz="2400" b="1" dirty="0">
                <a:latin typeface="Open Sans" panose="020B0606030504020204" pitchFamily="34" charset="0"/>
                <a:ea typeface="Open Sans" panose="020B0606030504020204" pitchFamily="34" charset="0"/>
                <a:cs typeface="Open Sans" panose="020B0606030504020204" pitchFamily="34" charset="0"/>
              </a:rPr>
              <a:t>Savings</a:t>
            </a:r>
            <a:r>
              <a:rPr lang="en-US" altLang="en-US" sz="2400" dirty="0">
                <a:latin typeface="Open Sans" panose="020B0606030504020204" pitchFamily="34" charset="0"/>
                <a:ea typeface="Open Sans" panose="020B0606030504020204" pitchFamily="34" charset="0"/>
                <a:cs typeface="Open Sans" panose="020B0606030504020204" pitchFamily="34" charset="0"/>
              </a:rPr>
              <a:t> accounts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A screenshot of a computer&#10;&#10;Description automatically generated with medium confidence">
            <a:extLst>
              <a:ext uri="{FF2B5EF4-FFF2-40B4-BE49-F238E27FC236}">
                <a16:creationId xmlns:a16="http://schemas.microsoft.com/office/drawing/2014/main" id="{4FCECF8C-96EC-446A-89A5-D3C579C8528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72951" y="2908649"/>
            <a:ext cx="3354408" cy="1990282"/>
          </a:xfrm>
          <a:prstGeom prst="rect">
            <a:avLst/>
          </a:prstGeom>
        </p:spPr>
      </p:pic>
      <p:grpSp>
        <p:nvGrpSpPr>
          <p:cNvPr id="18" name="Group 17">
            <a:extLst>
              <a:ext uri="{FF2B5EF4-FFF2-40B4-BE49-F238E27FC236}">
                <a16:creationId xmlns:a16="http://schemas.microsoft.com/office/drawing/2014/main" id="{089947AD-A8BD-4534-A170-A5D17AB7E9CE}"/>
              </a:ext>
            </a:extLst>
          </p:cNvPr>
          <p:cNvGrpSpPr/>
          <p:nvPr/>
        </p:nvGrpSpPr>
        <p:grpSpPr>
          <a:xfrm>
            <a:off x="616641" y="2504843"/>
            <a:ext cx="4348554" cy="1752890"/>
            <a:chOff x="616641" y="2504843"/>
            <a:chExt cx="4348554" cy="1752890"/>
          </a:xfrm>
        </p:grpSpPr>
        <p:sp>
          <p:nvSpPr>
            <p:cNvPr id="10" name="Content Placeholder 1"/>
            <p:cNvSpPr txBox="1">
              <a:spLocks/>
            </p:cNvSpPr>
            <p:nvPr/>
          </p:nvSpPr>
          <p:spPr>
            <a:xfrm>
              <a:off x="616641" y="2504843"/>
              <a:ext cx="3955360" cy="520710"/>
            </a:xfrm>
            <a:prstGeom prst="rect">
              <a:avLst/>
            </a:prstGeom>
            <a:noFill/>
            <a:ln>
              <a:noFill/>
            </a:ln>
          </p:spPr>
          <p:txBody>
            <a:bodyPr lIns="0" tIns="0" rIns="0" bIns="0" anchor="ctr" anchorCtr="0"/>
            <a:lstStyle>
              <a:lvl1pPr marL="225425" indent="-225425" algn="l" rtl="0" eaLnBrk="1" fontAlgn="base" hangingPunct="1">
                <a:lnSpc>
                  <a:spcPct val="100000"/>
                </a:lnSpc>
                <a:spcBef>
                  <a:spcPts val="600"/>
                </a:spcBef>
                <a:spcAft>
                  <a:spcPct val="0"/>
                </a:spcAft>
                <a:buFont typeface="Arial" pitchFamily="34" charset="0"/>
                <a:buChar char="•"/>
                <a:defRPr sz="2400">
                  <a:solidFill>
                    <a:srgbClr val="000000"/>
                  </a:solidFill>
                  <a:latin typeface="+mn-lt"/>
                  <a:ea typeface="+mn-ea"/>
                  <a:cs typeface="ヒラギノ角ゴ Pro W3"/>
                </a:defRPr>
              </a:lvl1pPr>
              <a:lvl2pPr marL="569913" indent="-225425" algn="l" rtl="0" eaLnBrk="1" fontAlgn="base" hangingPunct="1">
                <a:lnSpc>
                  <a:spcPct val="100000"/>
                </a:lnSpc>
                <a:spcBef>
                  <a:spcPts val="600"/>
                </a:spcBef>
                <a:spcAft>
                  <a:spcPct val="0"/>
                </a:spcAft>
                <a:buFont typeface="Arial" pitchFamily="34" charset="0"/>
                <a:buChar char="•"/>
                <a:defRPr sz="2000">
                  <a:solidFill>
                    <a:srgbClr val="000000"/>
                  </a:solidFill>
                  <a:latin typeface="+mn-lt"/>
                  <a:ea typeface="+mn-ea"/>
                  <a:cs typeface="ヒラギノ角ゴ Pro W3"/>
                </a:defRPr>
              </a:lvl2pPr>
              <a:lvl3pPr marL="914400" indent="-225425" algn="l" rtl="0" eaLnBrk="1" fontAlgn="base" hangingPunct="1">
                <a:lnSpc>
                  <a:spcPct val="100000"/>
                </a:lnSpc>
                <a:spcBef>
                  <a:spcPts val="600"/>
                </a:spcBef>
                <a:spcAft>
                  <a:spcPct val="0"/>
                </a:spcAft>
                <a:buFont typeface="Arial" pitchFamily="34" charset="0"/>
                <a:buChar char="•"/>
                <a:defRPr>
                  <a:solidFill>
                    <a:srgbClr val="000000"/>
                  </a:solidFill>
                  <a:latin typeface="+mn-lt"/>
                  <a:ea typeface="+mn-ea"/>
                  <a:cs typeface="ヒラギノ角ゴ Pro W3"/>
                </a:defRPr>
              </a:lvl3pPr>
              <a:lvl4pPr marL="1266825" indent="-233363" algn="l" rtl="0" eaLnBrk="1" fontAlgn="base" hangingPunct="1">
                <a:lnSpc>
                  <a:spcPct val="100000"/>
                </a:lnSpc>
                <a:spcBef>
                  <a:spcPts val="600"/>
                </a:spcBef>
                <a:spcAft>
                  <a:spcPct val="0"/>
                </a:spcAft>
                <a:buFont typeface="Arial" pitchFamily="34" charset="0"/>
                <a:buChar char="•"/>
                <a:defRPr sz="1600">
                  <a:solidFill>
                    <a:srgbClr val="000000"/>
                  </a:solidFill>
                  <a:latin typeface="+mn-lt"/>
                  <a:ea typeface="+mn-ea"/>
                  <a:cs typeface="ヒラギノ角ゴ Pro W3"/>
                </a:defRPr>
              </a:lvl4pPr>
              <a:lvl5pPr marL="1603375" indent="-225425" algn="l" rtl="0" eaLnBrk="1" fontAlgn="base" hangingPunct="1">
                <a:lnSpc>
                  <a:spcPct val="100000"/>
                </a:lnSpc>
                <a:spcBef>
                  <a:spcPts val="600"/>
                </a:spcBef>
                <a:spcAft>
                  <a:spcPct val="0"/>
                </a:spcAft>
                <a:buFont typeface="Arial" pitchFamily="34" charset="0"/>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a:lstStyle>
            <a:p>
              <a:pPr marL="0" lvl="1" indent="0">
                <a:spcBef>
                  <a:spcPts val="0"/>
                </a:spcBef>
                <a:spcAft>
                  <a:spcPts val="3600"/>
                </a:spcAft>
                <a:buClr>
                  <a:schemeClr val="accent1"/>
                </a:buClr>
                <a:buNone/>
              </a:pPr>
              <a:r>
                <a:rPr lang="en-US" sz="2400" b="1" kern="0" dirty="0">
                  <a:solidFill>
                    <a:schemeClr val="accent2"/>
                  </a:solidFill>
                  <a:latin typeface="Open Sans" panose="020B0606030504020204" pitchFamily="34" charset="0"/>
                  <a:ea typeface="Open Sans" panose="020B0606030504020204" pitchFamily="34" charset="0"/>
                  <a:cs typeface="Open Sans" panose="020B0606030504020204" pitchFamily="34" charset="0"/>
                </a:rPr>
                <a:t>Checking Accounts</a:t>
              </a:r>
              <a:endParaRPr lang="en-US" sz="1800" b="1" kern="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p:cNvSpPr/>
            <p:nvPr/>
          </p:nvSpPr>
          <p:spPr>
            <a:xfrm>
              <a:off x="651276" y="3065100"/>
              <a:ext cx="4301724" cy="369332"/>
            </a:xfrm>
            <a:prstGeom prst="rect">
              <a:avLst/>
            </a:prstGeom>
          </p:spPr>
          <p:txBody>
            <a:bodyPr wrap="square" anchor="ctr">
              <a:spAutoFit/>
            </a:bodyPr>
            <a:lstStyle/>
            <a:p>
              <a:pPr marL="0" indent="0" eaLnBrk="1" hangingPunct="1">
                <a:buFont typeface="Wingdings" pitchFamily="2" charset="2"/>
                <a:buNone/>
              </a:pPr>
              <a:r>
                <a:rPr lang="en-US" dirty="0">
                  <a:latin typeface="Open Sans" panose="020B0606030504020204" pitchFamily="34" charset="0"/>
                  <a:ea typeface="Open Sans" panose="020B0606030504020204" pitchFamily="34" charset="0"/>
                  <a:cs typeface="Open Sans" panose="020B0606030504020204" pitchFamily="34" charset="0"/>
                </a:rPr>
                <a:t>Used for Day-to-Day Spending</a:t>
              </a:r>
            </a:p>
          </p:txBody>
        </p:sp>
        <p:sp>
          <p:nvSpPr>
            <p:cNvPr id="13" name="Rectangle 12">
              <a:extLst>
                <a:ext uri="{FF2B5EF4-FFF2-40B4-BE49-F238E27FC236}">
                  <a16:creationId xmlns:a16="http://schemas.microsoft.com/office/drawing/2014/main" id="{8EFD34D0-2575-4CF1-872C-F2D51D44E959}"/>
                </a:ext>
              </a:extLst>
            </p:cNvPr>
            <p:cNvSpPr/>
            <p:nvPr/>
          </p:nvSpPr>
          <p:spPr>
            <a:xfrm>
              <a:off x="661612" y="3494911"/>
              <a:ext cx="4301724" cy="369332"/>
            </a:xfrm>
            <a:prstGeom prst="rect">
              <a:avLst/>
            </a:prstGeom>
          </p:spPr>
          <p:txBody>
            <a:bodyPr wrap="square" anchor="ctr">
              <a:spAutoFit/>
            </a:bodyPr>
            <a:lstStyle/>
            <a:p>
              <a:pPr marL="0" indent="0" eaLnBrk="1" hangingPunct="1">
                <a:buFont typeface="Wingdings" pitchFamily="2" charset="2"/>
                <a:buNone/>
              </a:pPr>
              <a:r>
                <a:rPr lang="en-US" dirty="0">
                  <a:latin typeface="Open Sans" panose="020B0606030504020204" pitchFamily="34" charset="0"/>
                  <a:ea typeface="Open Sans" panose="020B0606030504020204" pitchFamily="34" charset="0"/>
                  <a:cs typeface="Open Sans" panose="020B0606030504020204" pitchFamily="34" charset="0"/>
                </a:rPr>
                <a:t>Don’t Earn Interest</a:t>
              </a:r>
            </a:p>
          </p:txBody>
        </p:sp>
        <p:sp>
          <p:nvSpPr>
            <p:cNvPr id="14" name="Rectangle 13">
              <a:extLst>
                <a:ext uri="{FF2B5EF4-FFF2-40B4-BE49-F238E27FC236}">
                  <a16:creationId xmlns:a16="http://schemas.microsoft.com/office/drawing/2014/main" id="{DD092326-C3DF-42D0-BA97-0A4BDCBCD278}"/>
                </a:ext>
              </a:extLst>
            </p:cNvPr>
            <p:cNvSpPr/>
            <p:nvPr/>
          </p:nvSpPr>
          <p:spPr>
            <a:xfrm>
              <a:off x="663471" y="3888401"/>
              <a:ext cx="4301724" cy="369332"/>
            </a:xfrm>
            <a:prstGeom prst="rect">
              <a:avLst/>
            </a:prstGeom>
          </p:spPr>
          <p:txBody>
            <a:bodyPr wrap="square" anchor="ctr">
              <a:spAutoFit/>
            </a:bodyPr>
            <a:lstStyle/>
            <a:p>
              <a:pPr marL="0" indent="0" eaLnBrk="1" hangingPunct="1">
                <a:buFont typeface="Wingdings" pitchFamily="2" charset="2"/>
                <a:buNone/>
              </a:pPr>
              <a:r>
                <a:rPr lang="en-US" dirty="0">
                  <a:latin typeface="Open Sans" panose="020B0606030504020204" pitchFamily="34" charset="0"/>
                  <a:ea typeface="Open Sans" panose="020B0606030504020204" pitchFamily="34" charset="0"/>
                  <a:cs typeface="Open Sans" panose="020B0606030504020204" pitchFamily="34" charset="0"/>
                </a:rPr>
                <a:t>Can Get / Use a Debit Card</a:t>
              </a:r>
            </a:p>
          </p:txBody>
        </p:sp>
      </p:grpSp>
      <p:grpSp>
        <p:nvGrpSpPr>
          <p:cNvPr id="19" name="Group 18">
            <a:extLst>
              <a:ext uri="{FF2B5EF4-FFF2-40B4-BE49-F238E27FC236}">
                <a16:creationId xmlns:a16="http://schemas.microsoft.com/office/drawing/2014/main" id="{F699A116-4274-4E12-9461-E1C12399C71F}"/>
              </a:ext>
            </a:extLst>
          </p:cNvPr>
          <p:cNvGrpSpPr/>
          <p:nvPr/>
        </p:nvGrpSpPr>
        <p:grpSpPr>
          <a:xfrm>
            <a:off x="633734" y="4516486"/>
            <a:ext cx="4341797" cy="1570734"/>
            <a:chOff x="633734" y="4516486"/>
            <a:chExt cx="4341797" cy="1570734"/>
          </a:xfrm>
        </p:grpSpPr>
        <p:sp>
          <p:nvSpPr>
            <p:cNvPr id="11" name="Content Placeholder 1"/>
            <p:cNvSpPr txBox="1">
              <a:spLocks/>
            </p:cNvSpPr>
            <p:nvPr/>
          </p:nvSpPr>
          <p:spPr>
            <a:xfrm>
              <a:off x="633734" y="4516486"/>
              <a:ext cx="4331461" cy="304800"/>
            </a:xfrm>
            <a:prstGeom prst="rect">
              <a:avLst/>
            </a:prstGeom>
            <a:noFill/>
            <a:ln>
              <a:noFill/>
            </a:ln>
          </p:spPr>
          <p:txBody>
            <a:bodyPr lIns="0" tIns="0" rIns="0" bIns="0" anchor="ctr" anchorCtr="0"/>
            <a:lstStyle>
              <a:lvl1pPr marL="225425" indent="-225425" algn="l" rtl="0" eaLnBrk="1" fontAlgn="base" hangingPunct="1">
                <a:lnSpc>
                  <a:spcPct val="100000"/>
                </a:lnSpc>
                <a:spcBef>
                  <a:spcPts val="600"/>
                </a:spcBef>
                <a:spcAft>
                  <a:spcPct val="0"/>
                </a:spcAft>
                <a:buFont typeface="Arial" pitchFamily="34" charset="0"/>
                <a:buChar char="•"/>
                <a:defRPr sz="2400">
                  <a:solidFill>
                    <a:srgbClr val="000000"/>
                  </a:solidFill>
                  <a:latin typeface="+mn-lt"/>
                  <a:ea typeface="+mn-ea"/>
                  <a:cs typeface="ヒラギノ角ゴ Pro W3"/>
                </a:defRPr>
              </a:lvl1pPr>
              <a:lvl2pPr marL="569913" indent="-225425" algn="l" rtl="0" eaLnBrk="1" fontAlgn="base" hangingPunct="1">
                <a:lnSpc>
                  <a:spcPct val="100000"/>
                </a:lnSpc>
                <a:spcBef>
                  <a:spcPts val="600"/>
                </a:spcBef>
                <a:spcAft>
                  <a:spcPct val="0"/>
                </a:spcAft>
                <a:buFont typeface="Arial" pitchFamily="34" charset="0"/>
                <a:buChar char="•"/>
                <a:defRPr sz="2000">
                  <a:solidFill>
                    <a:srgbClr val="000000"/>
                  </a:solidFill>
                  <a:latin typeface="+mn-lt"/>
                  <a:ea typeface="+mn-ea"/>
                  <a:cs typeface="ヒラギノ角ゴ Pro W3"/>
                </a:defRPr>
              </a:lvl2pPr>
              <a:lvl3pPr marL="914400" indent="-225425" algn="l" rtl="0" eaLnBrk="1" fontAlgn="base" hangingPunct="1">
                <a:lnSpc>
                  <a:spcPct val="100000"/>
                </a:lnSpc>
                <a:spcBef>
                  <a:spcPts val="600"/>
                </a:spcBef>
                <a:spcAft>
                  <a:spcPct val="0"/>
                </a:spcAft>
                <a:buFont typeface="Arial" pitchFamily="34" charset="0"/>
                <a:buChar char="•"/>
                <a:defRPr>
                  <a:solidFill>
                    <a:srgbClr val="000000"/>
                  </a:solidFill>
                  <a:latin typeface="+mn-lt"/>
                  <a:ea typeface="+mn-ea"/>
                  <a:cs typeface="ヒラギノ角ゴ Pro W3"/>
                </a:defRPr>
              </a:lvl3pPr>
              <a:lvl4pPr marL="1266825" indent="-233363" algn="l" rtl="0" eaLnBrk="1" fontAlgn="base" hangingPunct="1">
                <a:lnSpc>
                  <a:spcPct val="100000"/>
                </a:lnSpc>
                <a:spcBef>
                  <a:spcPts val="600"/>
                </a:spcBef>
                <a:spcAft>
                  <a:spcPct val="0"/>
                </a:spcAft>
                <a:buFont typeface="Arial" pitchFamily="34" charset="0"/>
                <a:buChar char="•"/>
                <a:defRPr sz="1600">
                  <a:solidFill>
                    <a:srgbClr val="000000"/>
                  </a:solidFill>
                  <a:latin typeface="+mn-lt"/>
                  <a:ea typeface="+mn-ea"/>
                  <a:cs typeface="ヒラギノ角ゴ Pro W3"/>
                </a:defRPr>
              </a:lvl4pPr>
              <a:lvl5pPr marL="1603375" indent="-225425" algn="l" rtl="0" eaLnBrk="1" fontAlgn="base" hangingPunct="1">
                <a:lnSpc>
                  <a:spcPct val="100000"/>
                </a:lnSpc>
                <a:spcBef>
                  <a:spcPts val="600"/>
                </a:spcBef>
                <a:spcAft>
                  <a:spcPct val="0"/>
                </a:spcAft>
                <a:buFont typeface="Arial" pitchFamily="34" charset="0"/>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a:lstStyle>
            <a:p>
              <a:pPr marL="0" lvl="1" indent="0">
                <a:spcBef>
                  <a:spcPts val="0"/>
                </a:spcBef>
                <a:spcAft>
                  <a:spcPts val="3600"/>
                </a:spcAft>
                <a:buClr>
                  <a:schemeClr val="accent1"/>
                </a:buClr>
                <a:buNone/>
              </a:pPr>
              <a:r>
                <a:rPr lang="en-US" sz="2400" b="1" kern="0" dirty="0">
                  <a:solidFill>
                    <a:schemeClr val="accent2"/>
                  </a:solidFill>
                  <a:latin typeface="Open Sans" panose="020B0606030504020204" pitchFamily="34" charset="0"/>
                  <a:ea typeface="Open Sans" panose="020B0606030504020204" pitchFamily="34" charset="0"/>
                  <a:cs typeface="Open Sans" panose="020B0606030504020204" pitchFamily="34" charset="0"/>
                </a:rPr>
                <a:t>Savings Accounts</a:t>
              </a:r>
              <a:endParaRPr lang="en-US" sz="1800" b="1" kern="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CD5341A0-EDF4-4363-A584-BE4361863FD8}"/>
                </a:ext>
              </a:extLst>
            </p:cNvPr>
            <p:cNvSpPr/>
            <p:nvPr/>
          </p:nvSpPr>
          <p:spPr>
            <a:xfrm>
              <a:off x="661612" y="4894587"/>
              <a:ext cx="4301724" cy="369332"/>
            </a:xfrm>
            <a:prstGeom prst="rect">
              <a:avLst/>
            </a:prstGeom>
          </p:spPr>
          <p:txBody>
            <a:bodyPr wrap="square" anchor="ctr">
              <a:spAutoFit/>
            </a:bodyPr>
            <a:lstStyle/>
            <a:p>
              <a:pPr marL="0" indent="0" eaLnBrk="1" hangingPunct="1">
                <a:buFont typeface="Wingdings" pitchFamily="2" charset="2"/>
                <a:buNone/>
              </a:pPr>
              <a:r>
                <a:rPr lang="en-US" dirty="0">
                  <a:latin typeface="Open Sans" panose="020B0606030504020204" pitchFamily="34" charset="0"/>
                  <a:ea typeface="Open Sans" panose="020B0606030504020204" pitchFamily="34" charset="0"/>
                  <a:cs typeface="Open Sans" panose="020B0606030504020204" pitchFamily="34" charset="0"/>
                </a:rPr>
                <a:t>Earn Interest</a:t>
              </a:r>
            </a:p>
          </p:txBody>
        </p:sp>
        <p:sp>
          <p:nvSpPr>
            <p:cNvPr id="16" name="Rectangle 15">
              <a:extLst>
                <a:ext uri="{FF2B5EF4-FFF2-40B4-BE49-F238E27FC236}">
                  <a16:creationId xmlns:a16="http://schemas.microsoft.com/office/drawing/2014/main" id="{414F1EF6-C49E-48FB-92B9-9D32B09D2050}"/>
                </a:ext>
              </a:extLst>
            </p:cNvPr>
            <p:cNvSpPr/>
            <p:nvPr/>
          </p:nvSpPr>
          <p:spPr>
            <a:xfrm>
              <a:off x="661612" y="5288077"/>
              <a:ext cx="4301724" cy="369332"/>
            </a:xfrm>
            <a:prstGeom prst="rect">
              <a:avLst/>
            </a:prstGeom>
          </p:spPr>
          <p:txBody>
            <a:bodyPr wrap="square" anchor="ctr">
              <a:spAutoFit/>
            </a:bodyPr>
            <a:lstStyle/>
            <a:p>
              <a:pPr marL="0" indent="0" eaLnBrk="1" hangingPunct="1">
                <a:buFont typeface="Wingdings" pitchFamily="2" charset="2"/>
                <a:buNone/>
              </a:pPr>
              <a:r>
                <a:rPr lang="en-US" dirty="0">
                  <a:latin typeface="Open Sans" panose="020B0606030504020204" pitchFamily="34" charset="0"/>
                  <a:ea typeface="Open Sans" panose="020B0606030504020204" pitchFamily="34" charset="0"/>
                  <a:cs typeface="Open Sans" panose="020B0606030504020204" pitchFamily="34" charset="0"/>
                </a:rPr>
                <a:t>Typically Don’t Get a Debit Card</a:t>
              </a:r>
            </a:p>
          </p:txBody>
        </p:sp>
        <p:sp>
          <p:nvSpPr>
            <p:cNvPr id="17" name="Rectangle 16">
              <a:extLst>
                <a:ext uri="{FF2B5EF4-FFF2-40B4-BE49-F238E27FC236}">
                  <a16:creationId xmlns:a16="http://schemas.microsoft.com/office/drawing/2014/main" id="{0F25B197-E435-4091-8FEC-0CD6A93F8FD4}"/>
                </a:ext>
              </a:extLst>
            </p:cNvPr>
            <p:cNvSpPr/>
            <p:nvPr/>
          </p:nvSpPr>
          <p:spPr>
            <a:xfrm>
              <a:off x="673807" y="5717888"/>
              <a:ext cx="4301724" cy="369332"/>
            </a:xfrm>
            <a:prstGeom prst="rect">
              <a:avLst/>
            </a:prstGeom>
          </p:spPr>
          <p:txBody>
            <a:bodyPr wrap="square" anchor="ctr">
              <a:spAutoFit/>
            </a:bodyPr>
            <a:lstStyle/>
            <a:p>
              <a:pPr marL="0" indent="0" eaLnBrk="1" hangingPunct="1">
                <a:buFont typeface="Wingdings" pitchFamily="2" charset="2"/>
                <a:buNone/>
              </a:pPr>
              <a:r>
                <a:rPr lang="en-US" dirty="0">
                  <a:latin typeface="Open Sans" panose="020B0606030504020204" pitchFamily="34" charset="0"/>
                  <a:ea typeface="Open Sans" panose="020B0606030504020204" pitchFamily="34" charset="0"/>
                  <a:cs typeface="Open Sans" panose="020B0606030504020204" pitchFamily="34" charset="0"/>
                </a:rPr>
                <a:t>Not Used for Day-to-Day Spending</a:t>
              </a:r>
            </a:p>
          </p:txBody>
        </p:sp>
      </p:grpSp>
    </p:spTree>
    <p:custDataLst>
      <p:tags r:id="rId1"/>
    </p:custDataLst>
    <p:extLst>
      <p:ext uri="{BB962C8B-B14F-4D97-AF65-F5344CB8AC3E}">
        <p14:creationId xmlns:p14="http://schemas.microsoft.com/office/powerpoint/2010/main" val="163911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bwMode="auto">
          <a:xfrm>
            <a:off x="8594725" y="6569075"/>
            <a:ext cx="365760" cy="288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rtl="0" fontAlgn="base">
              <a:spcBef>
                <a:spcPct val="0"/>
              </a:spcBef>
              <a:spcAft>
                <a:spcPct val="0"/>
              </a:spcAft>
              <a:defRPr kern="1200">
                <a:solidFill>
                  <a:schemeClr val="tx1"/>
                </a:solidFill>
                <a:latin typeface="Arial" charset="0"/>
                <a:ea typeface="ヒラギノ角ゴ Pro W3" pitchFamily="1"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 charset="-128"/>
                <a:cs typeface="+mn-cs"/>
              </a:defRPr>
            </a:lvl5pPr>
            <a:lvl6pPr marL="2286000" algn="l" defTabSz="914400" rtl="0" eaLnBrk="1" latinLnBrk="0" hangingPunct="1">
              <a:defRPr kern="1200">
                <a:solidFill>
                  <a:schemeClr val="tx1"/>
                </a:solidFill>
                <a:latin typeface="Arial" charset="0"/>
                <a:ea typeface="ヒラギノ角ゴ Pro W3" pitchFamily="1" charset="-128"/>
                <a:cs typeface="+mn-cs"/>
              </a:defRPr>
            </a:lvl6pPr>
            <a:lvl7pPr marL="2743200" algn="l" defTabSz="914400" rtl="0" eaLnBrk="1" latinLnBrk="0" hangingPunct="1">
              <a:defRPr kern="1200">
                <a:solidFill>
                  <a:schemeClr val="tx1"/>
                </a:solidFill>
                <a:latin typeface="Arial" charset="0"/>
                <a:ea typeface="ヒラギノ角ゴ Pro W3" pitchFamily="1" charset="-128"/>
                <a:cs typeface="+mn-cs"/>
              </a:defRPr>
            </a:lvl7pPr>
            <a:lvl8pPr marL="3200400" algn="l" defTabSz="914400" rtl="0" eaLnBrk="1" latinLnBrk="0" hangingPunct="1">
              <a:defRPr kern="1200">
                <a:solidFill>
                  <a:schemeClr val="tx1"/>
                </a:solidFill>
                <a:latin typeface="Arial" charset="0"/>
                <a:ea typeface="ヒラギノ角ゴ Pro W3" pitchFamily="1" charset="-128"/>
                <a:cs typeface="+mn-cs"/>
              </a:defRPr>
            </a:lvl8pPr>
            <a:lvl9pPr marL="3657600" algn="l" defTabSz="914400" rtl="0" eaLnBrk="1" latinLnBrk="0" hangingPunct="1">
              <a:defRPr kern="1200">
                <a:solidFill>
                  <a:schemeClr val="tx1"/>
                </a:solidFill>
                <a:latin typeface="Arial" charset="0"/>
                <a:ea typeface="ヒラギノ角ゴ Pro W3" pitchFamily="1" charset="-128"/>
                <a:cs typeface="+mn-cs"/>
              </a:defRPr>
            </a:lvl9pPr>
          </a:lstStyle>
          <a:p>
            <a:pPr>
              <a:defRPr/>
            </a:pPr>
            <a:fld id="{937F2037-485C-4029-AB58-DA0CC97D04D9}" type="slidenum">
              <a:rPr lang="en-US" smtClean="0"/>
              <a:pPr>
                <a:defRPr/>
              </a:pPr>
              <a:t>6</a:t>
            </a:fld>
            <a:endParaRPr lang="en-US" altLang="en-US" dirty="0"/>
          </a:p>
        </p:txBody>
      </p:sp>
      <p:sp>
        <p:nvSpPr>
          <p:cNvPr id="6146" name="Rectangle 2"/>
          <p:cNvSpPr>
            <a:spLocks noGrp="1" noChangeArrowheads="1"/>
          </p:cNvSpPr>
          <p:nvPr>
            <p:ph type="title"/>
          </p:nvPr>
        </p:nvSpPr>
        <p:spPr>
          <a:xfrm>
            <a:off x="550863" y="304800"/>
            <a:ext cx="5621337" cy="457201"/>
          </a:xfrm>
          <a:noFill/>
          <a:ln/>
          <a:extLst>
            <a:ext uri="{91240B29-F687-4F45-9708-019B960494DF}">
              <a14:hiddenLine xmlns:a14="http://schemas.microsoft.com/office/drawing/2010/main" w="28575" cmpd="sng">
                <a:solidFill>
                  <a:schemeClr val="tx1"/>
                </a:solidFill>
                <a:miter lim="800000"/>
                <a:headEnd/>
                <a:tailEnd/>
              </a14:hiddenLine>
            </a:ext>
          </a:extLst>
        </p:spPr>
        <p:txBody>
          <a:bodyPr/>
          <a:lstStyle/>
          <a:p>
            <a:r>
              <a:rPr lang="en-US" sz="3000" dirty="0"/>
              <a:t>Manage Your Money – </a:t>
            </a:r>
            <a:r>
              <a:rPr lang="en-US" sz="3000" dirty="0">
                <a:latin typeface="Century Gothic" panose="020B0502020202020204" pitchFamily="34" charset="0"/>
              </a:rPr>
              <a:t>ATMs</a:t>
            </a:r>
            <a:endParaRPr lang="en-US" altLang="en-US" sz="3000" b="0" dirty="0">
              <a:solidFill>
                <a:schemeClr val="bg2"/>
              </a:solidFill>
              <a:latin typeface="Century Gothic" panose="020B0502020202020204" pitchFamily="34" charset="0"/>
            </a:endParaRPr>
          </a:p>
        </p:txBody>
      </p:sp>
      <p:sp>
        <p:nvSpPr>
          <p:cNvPr id="10" name="Content Placeholder 1"/>
          <p:cNvSpPr txBox="1">
            <a:spLocks/>
          </p:cNvSpPr>
          <p:nvPr/>
        </p:nvSpPr>
        <p:spPr>
          <a:xfrm>
            <a:off x="609601" y="3447585"/>
            <a:ext cx="5181600" cy="2209800"/>
          </a:xfrm>
          <a:prstGeom prst="rect">
            <a:avLst/>
          </a:prstGeom>
          <a:noFill/>
          <a:ln>
            <a:noFill/>
          </a:ln>
        </p:spPr>
        <p:txBody>
          <a:bodyPr lIns="0" tIns="0" rIns="0" bIns="0" anchor="t" anchorCtr="0"/>
          <a:lstStyle>
            <a:lvl1pPr marL="225425" indent="-225425" algn="l" rtl="0" eaLnBrk="1" fontAlgn="base" hangingPunct="1">
              <a:lnSpc>
                <a:spcPct val="100000"/>
              </a:lnSpc>
              <a:spcBef>
                <a:spcPts val="600"/>
              </a:spcBef>
              <a:spcAft>
                <a:spcPct val="0"/>
              </a:spcAft>
              <a:buFont typeface="Arial" pitchFamily="34" charset="0"/>
              <a:buChar char="•"/>
              <a:defRPr sz="2400">
                <a:solidFill>
                  <a:srgbClr val="000000"/>
                </a:solidFill>
                <a:latin typeface="+mn-lt"/>
                <a:ea typeface="+mn-ea"/>
                <a:cs typeface="ヒラギノ角ゴ Pro W3"/>
              </a:defRPr>
            </a:lvl1pPr>
            <a:lvl2pPr marL="569913" indent="-225425" algn="l" rtl="0" eaLnBrk="1" fontAlgn="base" hangingPunct="1">
              <a:lnSpc>
                <a:spcPct val="100000"/>
              </a:lnSpc>
              <a:spcBef>
                <a:spcPts val="600"/>
              </a:spcBef>
              <a:spcAft>
                <a:spcPct val="0"/>
              </a:spcAft>
              <a:buFont typeface="Arial" pitchFamily="34" charset="0"/>
              <a:buChar char="•"/>
              <a:defRPr sz="2000">
                <a:solidFill>
                  <a:srgbClr val="000000"/>
                </a:solidFill>
                <a:latin typeface="+mn-lt"/>
                <a:ea typeface="+mn-ea"/>
                <a:cs typeface="ヒラギノ角ゴ Pro W3"/>
              </a:defRPr>
            </a:lvl2pPr>
            <a:lvl3pPr marL="914400" indent="-225425" algn="l" rtl="0" eaLnBrk="1" fontAlgn="base" hangingPunct="1">
              <a:lnSpc>
                <a:spcPct val="100000"/>
              </a:lnSpc>
              <a:spcBef>
                <a:spcPts val="600"/>
              </a:spcBef>
              <a:spcAft>
                <a:spcPct val="0"/>
              </a:spcAft>
              <a:buFont typeface="Arial" pitchFamily="34" charset="0"/>
              <a:buChar char="•"/>
              <a:defRPr>
                <a:solidFill>
                  <a:srgbClr val="000000"/>
                </a:solidFill>
                <a:latin typeface="+mn-lt"/>
                <a:ea typeface="+mn-ea"/>
                <a:cs typeface="ヒラギノ角ゴ Pro W3"/>
              </a:defRPr>
            </a:lvl3pPr>
            <a:lvl4pPr marL="1266825" indent="-233363" algn="l" rtl="0" eaLnBrk="1" fontAlgn="base" hangingPunct="1">
              <a:lnSpc>
                <a:spcPct val="100000"/>
              </a:lnSpc>
              <a:spcBef>
                <a:spcPts val="600"/>
              </a:spcBef>
              <a:spcAft>
                <a:spcPct val="0"/>
              </a:spcAft>
              <a:buFont typeface="Arial" pitchFamily="34" charset="0"/>
              <a:buChar char="•"/>
              <a:defRPr sz="1600">
                <a:solidFill>
                  <a:srgbClr val="000000"/>
                </a:solidFill>
                <a:latin typeface="+mn-lt"/>
                <a:ea typeface="+mn-ea"/>
                <a:cs typeface="ヒラギノ角ゴ Pro W3"/>
              </a:defRPr>
            </a:lvl4pPr>
            <a:lvl5pPr marL="1603375" indent="-225425" algn="l" rtl="0" eaLnBrk="1" fontAlgn="base" hangingPunct="1">
              <a:lnSpc>
                <a:spcPct val="100000"/>
              </a:lnSpc>
              <a:spcBef>
                <a:spcPts val="600"/>
              </a:spcBef>
              <a:spcAft>
                <a:spcPct val="0"/>
              </a:spcAft>
              <a:buFont typeface="Arial" pitchFamily="34" charset="0"/>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a:lstStyle>
          <a:p>
            <a:pPr marL="0" indent="0">
              <a:buFont typeface="Wingdings" panose="05000000000000000000" pitchFamily="2" charset="2"/>
              <a:buNone/>
            </a:pPr>
            <a:r>
              <a:rPr lang="en-US" sz="20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RISKS</a:t>
            </a:r>
          </a:p>
          <a:p>
            <a:pPr marL="0" indent="0">
              <a:spcBef>
                <a:spcPts val="1200"/>
              </a:spcBef>
              <a:spcAft>
                <a:spcPts val="600"/>
              </a:spcAft>
              <a:buNone/>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Fees – Watch out for withdrawal fees</a:t>
            </a:r>
          </a:p>
          <a:p>
            <a:pPr marL="0" indent="0">
              <a:spcBef>
                <a:spcPts val="1200"/>
              </a:spcBef>
              <a:spcAft>
                <a:spcPts val="600"/>
              </a:spcAft>
              <a:buNone/>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Could lose or share your PIN</a:t>
            </a:r>
          </a:p>
          <a:p>
            <a:pPr marL="0" indent="0">
              <a:spcBef>
                <a:spcPts val="1200"/>
              </a:spcBef>
              <a:spcAft>
                <a:spcPts val="600"/>
              </a:spcAft>
              <a:buNone/>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Could leave your card in the ATM</a:t>
            </a:r>
          </a:p>
        </p:txBody>
      </p:sp>
      <p:pic>
        <p:nvPicPr>
          <p:cNvPr id="3" name="Picture 2" descr="Icon&#10;&#10;Description automatically generated">
            <a:extLst>
              <a:ext uri="{FF2B5EF4-FFF2-40B4-BE49-F238E27FC236}">
                <a16:creationId xmlns:a16="http://schemas.microsoft.com/office/drawing/2014/main" id="{2F22F8C9-8520-48BC-B268-A62606B42F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02006" y="2065473"/>
            <a:ext cx="2808594" cy="2727054"/>
          </a:xfrm>
          <a:prstGeom prst="rect">
            <a:avLst/>
          </a:prstGeom>
        </p:spPr>
      </p:pic>
      <p:sp>
        <p:nvSpPr>
          <p:cNvPr id="7" name="TextBox 6">
            <a:extLst>
              <a:ext uri="{FF2B5EF4-FFF2-40B4-BE49-F238E27FC236}">
                <a16:creationId xmlns:a16="http://schemas.microsoft.com/office/drawing/2014/main" id="{D39D5472-706C-4876-A539-C2FA3DFE4AAC}"/>
              </a:ext>
            </a:extLst>
          </p:cNvPr>
          <p:cNvSpPr txBox="1"/>
          <p:nvPr/>
        </p:nvSpPr>
        <p:spPr>
          <a:xfrm>
            <a:off x="533400" y="1524000"/>
            <a:ext cx="4572000" cy="1400383"/>
          </a:xfrm>
          <a:prstGeom prst="rect">
            <a:avLst/>
          </a:prstGeom>
          <a:noFill/>
        </p:spPr>
        <p:txBody>
          <a:bodyPr wrap="square">
            <a:spAutoFit/>
          </a:bodyPr>
          <a:lstStyle/>
          <a:p>
            <a:pPr marL="0" indent="0">
              <a:buNone/>
            </a:pPr>
            <a:r>
              <a:rPr lang="en-US" sz="20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BENEFITS</a:t>
            </a:r>
          </a:p>
          <a:p>
            <a:pPr>
              <a:spcBef>
                <a:spcPts val="1200"/>
              </a:spcBef>
              <a:spcAft>
                <a:spcPts val="600"/>
              </a:spcAft>
            </a:pPr>
            <a:r>
              <a:rPr lang="en-US" sz="2000" dirty="0">
                <a:latin typeface="Open Sans" panose="020B0606030504020204" pitchFamily="34" charset="0"/>
                <a:ea typeface="Open Sans" panose="020B0606030504020204" pitchFamily="34" charset="0"/>
                <a:cs typeface="Open Sans" panose="020B0606030504020204" pitchFamily="34" charset="0"/>
              </a:rPr>
              <a:t>Easy access to cash</a:t>
            </a:r>
          </a:p>
          <a:p>
            <a:pPr>
              <a:spcBef>
                <a:spcPts val="1200"/>
              </a:spcBef>
              <a:spcAft>
                <a:spcPts val="600"/>
              </a:spcAft>
            </a:pPr>
            <a:r>
              <a:rPr lang="en-US" sz="2000" dirty="0">
                <a:latin typeface="Open Sans" panose="020B0606030504020204" pitchFamily="34" charset="0"/>
                <a:ea typeface="Open Sans" panose="020B0606030504020204" pitchFamily="34" charset="0"/>
                <a:cs typeface="Open Sans" panose="020B0606030504020204" pitchFamily="34" charset="0"/>
              </a:rPr>
              <a:t>View your balance</a:t>
            </a:r>
          </a:p>
        </p:txBody>
      </p:sp>
    </p:spTree>
    <p:custDataLst>
      <p:tags r:id="rId1"/>
    </p:custDataLst>
    <p:extLst>
      <p:ext uri="{BB962C8B-B14F-4D97-AF65-F5344CB8AC3E}">
        <p14:creationId xmlns:p14="http://schemas.microsoft.com/office/powerpoint/2010/main" val="212842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bwMode="auto">
          <a:xfrm>
            <a:off x="8594725" y="6569075"/>
            <a:ext cx="365760" cy="288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rtl="0" fontAlgn="base">
              <a:spcBef>
                <a:spcPct val="0"/>
              </a:spcBef>
              <a:spcAft>
                <a:spcPct val="0"/>
              </a:spcAft>
              <a:defRPr kern="1200">
                <a:solidFill>
                  <a:schemeClr val="tx1"/>
                </a:solidFill>
                <a:latin typeface="Arial" charset="0"/>
                <a:ea typeface="ヒラギノ角ゴ Pro W3" pitchFamily="1"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 charset="-128"/>
                <a:cs typeface="+mn-cs"/>
              </a:defRPr>
            </a:lvl5pPr>
            <a:lvl6pPr marL="2286000" algn="l" defTabSz="914400" rtl="0" eaLnBrk="1" latinLnBrk="0" hangingPunct="1">
              <a:defRPr kern="1200">
                <a:solidFill>
                  <a:schemeClr val="tx1"/>
                </a:solidFill>
                <a:latin typeface="Arial" charset="0"/>
                <a:ea typeface="ヒラギノ角ゴ Pro W3" pitchFamily="1" charset="-128"/>
                <a:cs typeface="+mn-cs"/>
              </a:defRPr>
            </a:lvl6pPr>
            <a:lvl7pPr marL="2743200" algn="l" defTabSz="914400" rtl="0" eaLnBrk="1" latinLnBrk="0" hangingPunct="1">
              <a:defRPr kern="1200">
                <a:solidFill>
                  <a:schemeClr val="tx1"/>
                </a:solidFill>
                <a:latin typeface="Arial" charset="0"/>
                <a:ea typeface="ヒラギノ角ゴ Pro W3" pitchFamily="1" charset="-128"/>
                <a:cs typeface="+mn-cs"/>
              </a:defRPr>
            </a:lvl7pPr>
            <a:lvl8pPr marL="3200400" algn="l" defTabSz="914400" rtl="0" eaLnBrk="1" latinLnBrk="0" hangingPunct="1">
              <a:defRPr kern="1200">
                <a:solidFill>
                  <a:schemeClr val="tx1"/>
                </a:solidFill>
                <a:latin typeface="Arial" charset="0"/>
                <a:ea typeface="ヒラギノ角ゴ Pro W3" pitchFamily="1" charset="-128"/>
                <a:cs typeface="+mn-cs"/>
              </a:defRPr>
            </a:lvl8pPr>
            <a:lvl9pPr marL="3657600" algn="l" defTabSz="914400" rtl="0" eaLnBrk="1" latinLnBrk="0" hangingPunct="1">
              <a:defRPr kern="1200">
                <a:solidFill>
                  <a:schemeClr val="tx1"/>
                </a:solidFill>
                <a:latin typeface="Arial" charset="0"/>
                <a:ea typeface="ヒラギノ角ゴ Pro W3" pitchFamily="1" charset="-128"/>
                <a:cs typeface="+mn-cs"/>
              </a:defRPr>
            </a:lvl9pPr>
          </a:lstStyle>
          <a:p>
            <a:pPr>
              <a:defRPr/>
            </a:pPr>
            <a:fld id="{937F2037-485C-4029-AB58-DA0CC97D04D9}" type="slidenum">
              <a:rPr lang="en-US" smtClean="0"/>
              <a:pPr>
                <a:defRPr/>
              </a:pPr>
              <a:t>7</a:t>
            </a:fld>
            <a:endParaRPr lang="en-US" altLang="en-US" dirty="0"/>
          </a:p>
        </p:txBody>
      </p:sp>
      <p:sp>
        <p:nvSpPr>
          <p:cNvPr id="6146" name="Rectangle 2"/>
          <p:cNvSpPr>
            <a:spLocks noGrp="1" noChangeArrowheads="1"/>
          </p:cNvSpPr>
          <p:nvPr>
            <p:ph type="title"/>
          </p:nvPr>
        </p:nvSpPr>
        <p:spPr>
          <a:xfrm>
            <a:off x="550863" y="304800"/>
            <a:ext cx="5607562" cy="457201"/>
          </a:xfrm>
          <a:noFill/>
          <a:ln/>
          <a:extLst>
            <a:ext uri="{91240B29-F687-4F45-9708-019B960494DF}">
              <a14:hiddenLine xmlns:a14="http://schemas.microsoft.com/office/drawing/2010/main" w="28575" cmpd="sng">
                <a:solidFill>
                  <a:schemeClr val="tx1"/>
                </a:solidFill>
                <a:miter lim="800000"/>
                <a:headEnd/>
                <a:tailEnd/>
              </a14:hiddenLine>
            </a:ext>
          </a:extLst>
        </p:spPr>
        <p:txBody>
          <a:bodyPr/>
          <a:lstStyle/>
          <a:p>
            <a:r>
              <a:rPr lang="en-US" sz="3000" dirty="0">
                <a:latin typeface="Century Gothic" panose="020B0502020202020204" pitchFamily="34" charset="0"/>
              </a:rPr>
              <a:t>Manage Your Money – Apps</a:t>
            </a:r>
            <a:endParaRPr lang="en-US" altLang="en-US" sz="3000" b="0" dirty="0">
              <a:solidFill>
                <a:schemeClr val="bg2"/>
              </a:solidFill>
              <a:latin typeface="Century Gothic" panose="020B0502020202020204" pitchFamily="34" charset="0"/>
            </a:endParaRPr>
          </a:p>
        </p:txBody>
      </p:sp>
      <p:sp>
        <p:nvSpPr>
          <p:cNvPr id="5" name="Rectangle 4"/>
          <p:cNvSpPr/>
          <p:nvPr/>
        </p:nvSpPr>
        <p:spPr>
          <a:xfrm>
            <a:off x="490406" y="1752600"/>
            <a:ext cx="5072194" cy="461665"/>
          </a:xfrm>
          <a:prstGeom prst="rect">
            <a:avLst/>
          </a:prstGeom>
        </p:spPr>
        <p:txBody>
          <a:bodyPr wrap="square">
            <a:spAutoFit/>
          </a:bodyPr>
          <a:lstStyle/>
          <a:p>
            <a:pPr eaLnBrk="1" hangingPunct="1"/>
            <a:r>
              <a:rPr lang="en-US" sz="24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BANKING APPS ARE GREAT FOR:</a:t>
            </a:r>
          </a:p>
        </p:txBody>
      </p:sp>
      <p:sp>
        <p:nvSpPr>
          <p:cNvPr id="17" name="Content Placeholder 1">
            <a:extLst>
              <a:ext uri="{FF2B5EF4-FFF2-40B4-BE49-F238E27FC236}">
                <a16:creationId xmlns:a16="http://schemas.microsoft.com/office/drawing/2014/main" id="{3F166209-EF98-4A53-8A2A-7BDF608509C4}"/>
              </a:ext>
            </a:extLst>
          </p:cNvPr>
          <p:cNvSpPr txBox="1">
            <a:spLocks/>
          </p:cNvSpPr>
          <p:nvPr/>
        </p:nvSpPr>
        <p:spPr>
          <a:xfrm>
            <a:off x="614256" y="2503133"/>
            <a:ext cx="5072193" cy="400110"/>
          </a:xfrm>
          <a:prstGeom prst="rect">
            <a:avLst/>
          </a:prstGeom>
          <a:noFill/>
          <a:ln>
            <a:noFill/>
          </a:ln>
        </p:spPr>
        <p:txBody>
          <a:bodyPr lIns="0" tIns="0" rIns="0" bIns="0" anchor="ctr" anchorCtr="0"/>
          <a:lstStyle>
            <a:lvl1pPr marL="225425" indent="-225425" algn="l" rtl="0" eaLnBrk="1" fontAlgn="base" hangingPunct="1">
              <a:lnSpc>
                <a:spcPct val="100000"/>
              </a:lnSpc>
              <a:spcBef>
                <a:spcPts val="600"/>
              </a:spcBef>
              <a:spcAft>
                <a:spcPct val="0"/>
              </a:spcAft>
              <a:buFont typeface="Arial" pitchFamily="34" charset="0"/>
              <a:buChar char="•"/>
              <a:defRPr sz="2400">
                <a:solidFill>
                  <a:srgbClr val="000000"/>
                </a:solidFill>
                <a:latin typeface="+mn-lt"/>
                <a:ea typeface="+mn-ea"/>
                <a:cs typeface="ヒラギノ角ゴ Pro W3"/>
              </a:defRPr>
            </a:lvl1pPr>
            <a:lvl2pPr marL="569913" indent="-225425" algn="l" rtl="0" eaLnBrk="1" fontAlgn="base" hangingPunct="1">
              <a:lnSpc>
                <a:spcPct val="100000"/>
              </a:lnSpc>
              <a:spcBef>
                <a:spcPts val="600"/>
              </a:spcBef>
              <a:spcAft>
                <a:spcPct val="0"/>
              </a:spcAft>
              <a:buFont typeface="Arial" pitchFamily="34" charset="0"/>
              <a:buChar char="•"/>
              <a:defRPr sz="2000">
                <a:solidFill>
                  <a:srgbClr val="000000"/>
                </a:solidFill>
                <a:latin typeface="+mn-lt"/>
                <a:ea typeface="+mn-ea"/>
                <a:cs typeface="ヒラギノ角ゴ Pro W3"/>
              </a:defRPr>
            </a:lvl2pPr>
            <a:lvl3pPr marL="914400" indent="-225425" algn="l" rtl="0" eaLnBrk="1" fontAlgn="base" hangingPunct="1">
              <a:lnSpc>
                <a:spcPct val="100000"/>
              </a:lnSpc>
              <a:spcBef>
                <a:spcPts val="600"/>
              </a:spcBef>
              <a:spcAft>
                <a:spcPct val="0"/>
              </a:spcAft>
              <a:buFont typeface="Arial" pitchFamily="34" charset="0"/>
              <a:buChar char="•"/>
              <a:defRPr>
                <a:solidFill>
                  <a:srgbClr val="000000"/>
                </a:solidFill>
                <a:latin typeface="+mn-lt"/>
                <a:ea typeface="+mn-ea"/>
                <a:cs typeface="ヒラギノ角ゴ Pro W3"/>
              </a:defRPr>
            </a:lvl3pPr>
            <a:lvl4pPr marL="1266825" indent="-233363" algn="l" rtl="0" eaLnBrk="1" fontAlgn="base" hangingPunct="1">
              <a:lnSpc>
                <a:spcPct val="100000"/>
              </a:lnSpc>
              <a:spcBef>
                <a:spcPts val="600"/>
              </a:spcBef>
              <a:spcAft>
                <a:spcPct val="0"/>
              </a:spcAft>
              <a:buFont typeface="Arial" pitchFamily="34" charset="0"/>
              <a:buChar char="•"/>
              <a:defRPr sz="1600">
                <a:solidFill>
                  <a:srgbClr val="000000"/>
                </a:solidFill>
                <a:latin typeface="+mn-lt"/>
                <a:ea typeface="+mn-ea"/>
                <a:cs typeface="ヒラギノ角ゴ Pro W3"/>
              </a:defRPr>
            </a:lvl4pPr>
            <a:lvl5pPr marL="1603375" indent="-225425" algn="l" rtl="0" eaLnBrk="1" fontAlgn="base" hangingPunct="1">
              <a:lnSpc>
                <a:spcPct val="100000"/>
              </a:lnSpc>
              <a:spcBef>
                <a:spcPts val="600"/>
              </a:spcBef>
              <a:spcAft>
                <a:spcPct val="0"/>
              </a:spcAft>
              <a:buFont typeface="Arial" pitchFamily="34" charset="0"/>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a:lstStyle>
          <a:p>
            <a:pPr marL="0" lvl="1" indent="0">
              <a:buClr>
                <a:schemeClr val="tx1"/>
              </a:buClr>
              <a:buNone/>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Account Access / Management</a:t>
            </a:r>
          </a:p>
        </p:txBody>
      </p:sp>
      <p:grpSp>
        <p:nvGrpSpPr>
          <p:cNvPr id="2" name="Group 1">
            <a:extLst>
              <a:ext uri="{FF2B5EF4-FFF2-40B4-BE49-F238E27FC236}">
                <a16:creationId xmlns:a16="http://schemas.microsoft.com/office/drawing/2014/main" id="{66BC5BFE-C2DF-4EF1-B0E5-1F849E5FAF1D}"/>
              </a:ext>
            </a:extLst>
          </p:cNvPr>
          <p:cNvGrpSpPr/>
          <p:nvPr/>
        </p:nvGrpSpPr>
        <p:grpSpPr>
          <a:xfrm>
            <a:off x="6015143" y="1669851"/>
            <a:ext cx="2514600" cy="4197549"/>
            <a:chOff x="6015143" y="1447800"/>
            <a:chExt cx="2514600" cy="4197549"/>
          </a:xfrm>
        </p:grpSpPr>
        <p:grpSp>
          <p:nvGrpSpPr>
            <p:cNvPr id="14" name="Group 13">
              <a:extLst>
                <a:ext uri="{FF2B5EF4-FFF2-40B4-BE49-F238E27FC236}">
                  <a16:creationId xmlns:a16="http://schemas.microsoft.com/office/drawing/2014/main" id="{9F80441F-F2B1-4971-B1D9-A708D49FCA89}"/>
                </a:ext>
              </a:extLst>
            </p:cNvPr>
            <p:cNvGrpSpPr/>
            <p:nvPr/>
          </p:nvGrpSpPr>
          <p:grpSpPr>
            <a:xfrm>
              <a:off x="6015143" y="1447800"/>
              <a:ext cx="2514600" cy="4197549"/>
              <a:chOff x="5982866" y="1435155"/>
              <a:chExt cx="2514600" cy="4197549"/>
            </a:xfrm>
            <a:solidFill>
              <a:schemeClr val="bg2"/>
            </a:solidFill>
          </p:grpSpPr>
          <p:sp>
            <p:nvSpPr>
              <p:cNvPr id="8" name="Rectangle: Rounded Corners 7">
                <a:extLst>
                  <a:ext uri="{FF2B5EF4-FFF2-40B4-BE49-F238E27FC236}">
                    <a16:creationId xmlns:a16="http://schemas.microsoft.com/office/drawing/2014/main" id="{961A375E-73EF-4398-A3BB-FF5FDB168CA3}"/>
                  </a:ext>
                </a:extLst>
              </p:cNvPr>
              <p:cNvSpPr/>
              <p:nvPr/>
            </p:nvSpPr>
            <p:spPr bwMode="auto">
              <a:xfrm>
                <a:off x="5982866" y="1435155"/>
                <a:ext cx="2514600" cy="4197549"/>
              </a:xfrm>
              <a:prstGeom prst="roundRect">
                <a:avLst/>
              </a:prstGeom>
              <a:grp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9" name="Rectangle: Rounded Corners 8">
                <a:extLst>
                  <a:ext uri="{FF2B5EF4-FFF2-40B4-BE49-F238E27FC236}">
                    <a16:creationId xmlns:a16="http://schemas.microsoft.com/office/drawing/2014/main" id="{BDE0F416-B618-4010-8687-959B04E8F564}"/>
                  </a:ext>
                </a:extLst>
              </p:cNvPr>
              <p:cNvSpPr/>
              <p:nvPr/>
            </p:nvSpPr>
            <p:spPr bwMode="auto">
              <a:xfrm>
                <a:off x="6809267" y="1524000"/>
                <a:ext cx="861798" cy="72137"/>
              </a:xfrm>
              <a:prstGeom prst="roundRect">
                <a:avLst>
                  <a:gd name="adj" fmla="val 36230"/>
                </a:avLst>
              </a:prstGeom>
              <a:grp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grpSp>
        <p:sp>
          <p:nvSpPr>
            <p:cNvPr id="19" name="Rectangle: Rounded Corners 18">
              <a:extLst>
                <a:ext uri="{FF2B5EF4-FFF2-40B4-BE49-F238E27FC236}">
                  <a16:creationId xmlns:a16="http://schemas.microsoft.com/office/drawing/2014/main" id="{9E556CDA-627C-4761-9CEC-1EC8865D26BA}"/>
                </a:ext>
              </a:extLst>
            </p:cNvPr>
            <p:cNvSpPr/>
            <p:nvPr/>
          </p:nvSpPr>
          <p:spPr bwMode="auto">
            <a:xfrm>
              <a:off x="6160704" y="1991357"/>
              <a:ext cx="457200" cy="457200"/>
            </a:xfrm>
            <a:prstGeom prst="roundRect">
              <a:avLst/>
            </a:prstGeom>
            <a:solidFill>
              <a:schemeClr val="accent2">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20" name="Rectangle: Rounded Corners 19">
              <a:extLst>
                <a:ext uri="{FF2B5EF4-FFF2-40B4-BE49-F238E27FC236}">
                  <a16:creationId xmlns:a16="http://schemas.microsoft.com/office/drawing/2014/main" id="{656852D2-05B2-4EE4-9E70-B48A7CC2BCAB}"/>
                </a:ext>
              </a:extLst>
            </p:cNvPr>
            <p:cNvSpPr/>
            <p:nvPr/>
          </p:nvSpPr>
          <p:spPr bwMode="auto">
            <a:xfrm>
              <a:off x="6746905" y="1981201"/>
              <a:ext cx="457200" cy="467356"/>
            </a:xfrm>
            <a:prstGeom prst="roundRect">
              <a:avLst/>
            </a:prstGeom>
            <a:solidFill>
              <a:schemeClr val="accent6">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21" name="Rectangle: Rounded Corners 20">
              <a:extLst>
                <a:ext uri="{FF2B5EF4-FFF2-40B4-BE49-F238E27FC236}">
                  <a16:creationId xmlns:a16="http://schemas.microsoft.com/office/drawing/2014/main" id="{1D17FC26-8A4F-426F-971A-9A53AF4F893F}"/>
                </a:ext>
              </a:extLst>
            </p:cNvPr>
            <p:cNvSpPr/>
            <p:nvPr/>
          </p:nvSpPr>
          <p:spPr bwMode="auto">
            <a:xfrm>
              <a:off x="7340561" y="1981200"/>
              <a:ext cx="1060797" cy="988991"/>
            </a:xfrm>
            <a:prstGeom prst="roundRect">
              <a:avLst/>
            </a:prstGeom>
            <a:solidFill>
              <a:schemeClr val="bg1">
                <a:lumMod val="9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BANK APP</a:t>
              </a:r>
            </a:p>
          </p:txBody>
        </p:sp>
        <p:sp>
          <p:nvSpPr>
            <p:cNvPr id="27" name="Rectangle: Rounded Corners 26">
              <a:extLst>
                <a:ext uri="{FF2B5EF4-FFF2-40B4-BE49-F238E27FC236}">
                  <a16:creationId xmlns:a16="http://schemas.microsoft.com/office/drawing/2014/main" id="{8737D5E5-9978-41FD-90CD-4AAA5806D1FA}"/>
                </a:ext>
              </a:extLst>
            </p:cNvPr>
            <p:cNvSpPr/>
            <p:nvPr/>
          </p:nvSpPr>
          <p:spPr bwMode="auto">
            <a:xfrm>
              <a:off x="6160704" y="2517803"/>
              <a:ext cx="457200" cy="457200"/>
            </a:xfrm>
            <a:prstGeom prst="roundRect">
              <a:avLst/>
            </a:prstGeom>
            <a:solidFill>
              <a:schemeClr val="accent3">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dirty="0">
                <a:ln>
                  <a:noFill/>
                </a:ln>
                <a:solidFill>
                  <a:schemeClr val="tx1"/>
                </a:solidFill>
                <a:effectLst/>
                <a:latin typeface="Verdana" pitchFamily="34" charset="0"/>
                <a:ea typeface="ＭＳ Ｐゴシック" pitchFamily="34" charset="-128"/>
              </a:endParaRPr>
            </a:p>
          </p:txBody>
        </p:sp>
        <p:sp>
          <p:nvSpPr>
            <p:cNvPr id="28" name="Rectangle: Rounded Corners 27">
              <a:extLst>
                <a:ext uri="{FF2B5EF4-FFF2-40B4-BE49-F238E27FC236}">
                  <a16:creationId xmlns:a16="http://schemas.microsoft.com/office/drawing/2014/main" id="{D8972E10-6483-495E-B6B7-C86274BEB510}"/>
                </a:ext>
              </a:extLst>
            </p:cNvPr>
            <p:cNvSpPr/>
            <p:nvPr/>
          </p:nvSpPr>
          <p:spPr bwMode="auto">
            <a:xfrm>
              <a:off x="6746905" y="2507647"/>
              <a:ext cx="457200" cy="467356"/>
            </a:xfrm>
            <a:prstGeom prst="roundRect">
              <a:avLst/>
            </a:prstGeom>
            <a:solidFill>
              <a:schemeClr val="tx2">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31" name="Rectangle: Rounded Corners 30">
              <a:extLst>
                <a:ext uri="{FF2B5EF4-FFF2-40B4-BE49-F238E27FC236}">
                  <a16:creationId xmlns:a16="http://schemas.microsoft.com/office/drawing/2014/main" id="{A09D0372-302C-4EEE-ACAE-0118C76FFF7C}"/>
                </a:ext>
              </a:extLst>
            </p:cNvPr>
            <p:cNvSpPr/>
            <p:nvPr/>
          </p:nvSpPr>
          <p:spPr bwMode="auto">
            <a:xfrm>
              <a:off x="6160704" y="3063930"/>
              <a:ext cx="457200" cy="457200"/>
            </a:xfrm>
            <a:prstGeom prst="roundRect">
              <a:avLst/>
            </a:prstGeom>
            <a:solidFill>
              <a:schemeClr val="accent5">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32" name="Rectangle: Rounded Corners 31">
              <a:extLst>
                <a:ext uri="{FF2B5EF4-FFF2-40B4-BE49-F238E27FC236}">
                  <a16:creationId xmlns:a16="http://schemas.microsoft.com/office/drawing/2014/main" id="{191A62AE-9D20-402E-9749-07C137A33AC6}"/>
                </a:ext>
              </a:extLst>
            </p:cNvPr>
            <p:cNvSpPr/>
            <p:nvPr/>
          </p:nvSpPr>
          <p:spPr bwMode="auto">
            <a:xfrm>
              <a:off x="6746905" y="3053774"/>
              <a:ext cx="457200" cy="467356"/>
            </a:xfrm>
            <a:prstGeom prst="roundRect">
              <a:avLst/>
            </a:prstGeom>
            <a:solidFill>
              <a:schemeClr val="accent2">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33" name="Rectangle: Rounded Corners 32">
              <a:extLst>
                <a:ext uri="{FF2B5EF4-FFF2-40B4-BE49-F238E27FC236}">
                  <a16:creationId xmlns:a16="http://schemas.microsoft.com/office/drawing/2014/main" id="{1385E86C-D94A-4EFC-AB6D-53C1685F4B2A}"/>
                </a:ext>
              </a:extLst>
            </p:cNvPr>
            <p:cNvSpPr/>
            <p:nvPr/>
          </p:nvSpPr>
          <p:spPr bwMode="auto">
            <a:xfrm>
              <a:off x="7338282" y="3053774"/>
              <a:ext cx="457200" cy="467356"/>
            </a:xfrm>
            <a:prstGeom prst="roundRect">
              <a:avLst/>
            </a:prstGeom>
            <a:solidFill>
              <a:schemeClr val="accent3">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34" name="Rectangle: Rounded Corners 33">
              <a:extLst>
                <a:ext uri="{FF2B5EF4-FFF2-40B4-BE49-F238E27FC236}">
                  <a16:creationId xmlns:a16="http://schemas.microsoft.com/office/drawing/2014/main" id="{49194FDA-6473-4ED8-B1C8-CEFD0C5821A6}"/>
                </a:ext>
              </a:extLst>
            </p:cNvPr>
            <p:cNvSpPr/>
            <p:nvPr/>
          </p:nvSpPr>
          <p:spPr bwMode="auto">
            <a:xfrm>
              <a:off x="7946438" y="3053774"/>
              <a:ext cx="457200" cy="467356"/>
            </a:xfrm>
            <a:prstGeom prst="roundRect">
              <a:avLst/>
            </a:prstGeom>
            <a:solidFill>
              <a:schemeClr val="tx2">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39" name="Rectangle: Rounded Corners 38">
              <a:extLst>
                <a:ext uri="{FF2B5EF4-FFF2-40B4-BE49-F238E27FC236}">
                  <a16:creationId xmlns:a16="http://schemas.microsoft.com/office/drawing/2014/main" id="{A60AF833-1B38-4801-808D-6ED5529EBD72}"/>
                </a:ext>
              </a:extLst>
            </p:cNvPr>
            <p:cNvSpPr/>
            <p:nvPr/>
          </p:nvSpPr>
          <p:spPr bwMode="auto">
            <a:xfrm>
              <a:off x="6160704" y="4742060"/>
              <a:ext cx="457200" cy="457200"/>
            </a:xfrm>
            <a:prstGeom prst="roundRect">
              <a:avLst/>
            </a:prstGeom>
            <a:solidFill>
              <a:schemeClr val="accent5">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40" name="Rectangle: Rounded Corners 39">
              <a:extLst>
                <a:ext uri="{FF2B5EF4-FFF2-40B4-BE49-F238E27FC236}">
                  <a16:creationId xmlns:a16="http://schemas.microsoft.com/office/drawing/2014/main" id="{D993A170-EF74-4D12-9595-498DB5D19E36}"/>
                </a:ext>
              </a:extLst>
            </p:cNvPr>
            <p:cNvSpPr/>
            <p:nvPr/>
          </p:nvSpPr>
          <p:spPr bwMode="auto">
            <a:xfrm>
              <a:off x="6746905" y="4731904"/>
              <a:ext cx="457200" cy="467356"/>
            </a:xfrm>
            <a:prstGeom prst="roundRect">
              <a:avLst/>
            </a:prstGeom>
            <a:solidFill>
              <a:schemeClr val="accent3">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41" name="Rectangle: Rounded Corners 40">
              <a:extLst>
                <a:ext uri="{FF2B5EF4-FFF2-40B4-BE49-F238E27FC236}">
                  <a16:creationId xmlns:a16="http://schemas.microsoft.com/office/drawing/2014/main" id="{0813123F-9349-4568-9DBF-B971E6961173}"/>
                </a:ext>
              </a:extLst>
            </p:cNvPr>
            <p:cNvSpPr/>
            <p:nvPr/>
          </p:nvSpPr>
          <p:spPr bwMode="auto">
            <a:xfrm>
              <a:off x="7338282" y="4731904"/>
              <a:ext cx="457200" cy="467356"/>
            </a:xfrm>
            <a:prstGeom prst="roundRect">
              <a:avLst/>
            </a:prstGeom>
            <a:solidFill>
              <a:schemeClr val="accent5">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42" name="Rectangle: Rounded Corners 41">
              <a:extLst>
                <a:ext uri="{FF2B5EF4-FFF2-40B4-BE49-F238E27FC236}">
                  <a16:creationId xmlns:a16="http://schemas.microsoft.com/office/drawing/2014/main" id="{F0F10363-BB22-47D8-8A6B-60D25B55F425}"/>
                </a:ext>
              </a:extLst>
            </p:cNvPr>
            <p:cNvSpPr/>
            <p:nvPr/>
          </p:nvSpPr>
          <p:spPr bwMode="auto">
            <a:xfrm>
              <a:off x="7946438" y="4731904"/>
              <a:ext cx="457200" cy="467356"/>
            </a:xfrm>
            <a:prstGeom prst="roundRect">
              <a:avLst/>
            </a:prstGeom>
            <a:solidFill>
              <a:schemeClr val="tx2">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43" name="Rectangle: Rounded Corners 42">
              <a:extLst>
                <a:ext uri="{FF2B5EF4-FFF2-40B4-BE49-F238E27FC236}">
                  <a16:creationId xmlns:a16="http://schemas.microsoft.com/office/drawing/2014/main" id="{C7275A2D-577A-462D-B766-046B5F17D7EF}"/>
                </a:ext>
              </a:extLst>
            </p:cNvPr>
            <p:cNvSpPr/>
            <p:nvPr/>
          </p:nvSpPr>
          <p:spPr bwMode="auto">
            <a:xfrm>
              <a:off x="6160704" y="3614868"/>
              <a:ext cx="457200" cy="457200"/>
            </a:xfrm>
            <a:prstGeom prst="roundRect">
              <a:avLst/>
            </a:prstGeom>
            <a:solidFill>
              <a:srgbClr val="CCBE3C"/>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44" name="Rectangle: Rounded Corners 43">
              <a:extLst>
                <a:ext uri="{FF2B5EF4-FFF2-40B4-BE49-F238E27FC236}">
                  <a16:creationId xmlns:a16="http://schemas.microsoft.com/office/drawing/2014/main" id="{B3A6DD78-D6FA-499F-86DF-0FAB74B5D364}"/>
                </a:ext>
              </a:extLst>
            </p:cNvPr>
            <p:cNvSpPr/>
            <p:nvPr/>
          </p:nvSpPr>
          <p:spPr bwMode="auto">
            <a:xfrm>
              <a:off x="6746905" y="3604712"/>
              <a:ext cx="457200" cy="467356"/>
            </a:xfrm>
            <a:prstGeom prst="roundRect">
              <a:avLst/>
            </a:prstGeom>
            <a:solidFill>
              <a:schemeClr val="accent1">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45" name="Rectangle: Rounded Corners 44">
              <a:extLst>
                <a:ext uri="{FF2B5EF4-FFF2-40B4-BE49-F238E27FC236}">
                  <a16:creationId xmlns:a16="http://schemas.microsoft.com/office/drawing/2014/main" id="{9A3550F8-8ABD-4024-BC71-7C78EDF83A0D}"/>
                </a:ext>
              </a:extLst>
            </p:cNvPr>
            <p:cNvSpPr/>
            <p:nvPr/>
          </p:nvSpPr>
          <p:spPr bwMode="auto">
            <a:xfrm>
              <a:off x="7338282" y="3604712"/>
              <a:ext cx="457200" cy="467356"/>
            </a:xfrm>
            <a:prstGeom prst="roundRect">
              <a:avLst/>
            </a:prstGeom>
            <a:solidFill>
              <a:srgbClr val="CCBE3C"/>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46" name="Rectangle: Rounded Corners 45">
              <a:extLst>
                <a:ext uri="{FF2B5EF4-FFF2-40B4-BE49-F238E27FC236}">
                  <a16:creationId xmlns:a16="http://schemas.microsoft.com/office/drawing/2014/main" id="{A44021F6-0E89-4723-9DE4-93CEA80BE9F4}"/>
                </a:ext>
              </a:extLst>
            </p:cNvPr>
            <p:cNvSpPr/>
            <p:nvPr/>
          </p:nvSpPr>
          <p:spPr bwMode="auto">
            <a:xfrm>
              <a:off x="7946438" y="3604712"/>
              <a:ext cx="457200" cy="467356"/>
            </a:xfrm>
            <a:prstGeom prst="roundRect">
              <a:avLst/>
            </a:prstGeom>
            <a:solidFill>
              <a:schemeClr val="accent6">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47" name="Rectangle: Rounded Corners 46">
              <a:extLst>
                <a:ext uri="{FF2B5EF4-FFF2-40B4-BE49-F238E27FC236}">
                  <a16:creationId xmlns:a16="http://schemas.microsoft.com/office/drawing/2014/main" id="{166E19B0-2E29-4825-B1E5-923DE2E9A472}"/>
                </a:ext>
              </a:extLst>
            </p:cNvPr>
            <p:cNvSpPr/>
            <p:nvPr/>
          </p:nvSpPr>
          <p:spPr bwMode="auto">
            <a:xfrm>
              <a:off x="6160704" y="4160995"/>
              <a:ext cx="457200" cy="457200"/>
            </a:xfrm>
            <a:prstGeom prst="roundRect">
              <a:avLst/>
            </a:prstGeom>
            <a:solidFill>
              <a:schemeClr val="tx2">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48" name="Rectangle: Rounded Corners 47">
              <a:extLst>
                <a:ext uri="{FF2B5EF4-FFF2-40B4-BE49-F238E27FC236}">
                  <a16:creationId xmlns:a16="http://schemas.microsoft.com/office/drawing/2014/main" id="{F1A8BD58-9A3D-4595-AFC7-1D116C9EA400}"/>
                </a:ext>
              </a:extLst>
            </p:cNvPr>
            <p:cNvSpPr/>
            <p:nvPr/>
          </p:nvSpPr>
          <p:spPr bwMode="auto">
            <a:xfrm>
              <a:off x="6746905" y="4150839"/>
              <a:ext cx="457200" cy="467356"/>
            </a:xfrm>
            <a:prstGeom prst="roundRect">
              <a:avLst/>
            </a:prstGeom>
            <a:solidFill>
              <a:schemeClr val="accent6">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49" name="Rectangle: Rounded Corners 48">
              <a:extLst>
                <a:ext uri="{FF2B5EF4-FFF2-40B4-BE49-F238E27FC236}">
                  <a16:creationId xmlns:a16="http://schemas.microsoft.com/office/drawing/2014/main" id="{C5EE45C6-6CCE-4BC3-B3FB-3F733852DC79}"/>
                </a:ext>
              </a:extLst>
            </p:cNvPr>
            <p:cNvSpPr/>
            <p:nvPr/>
          </p:nvSpPr>
          <p:spPr bwMode="auto">
            <a:xfrm>
              <a:off x="7338282" y="4150839"/>
              <a:ext cx="457200" cy="467356"/>
            </a:xfrm>
            <a:prstGeom prst="roundRect">
              <a:avLst/>
            </a:prstGeom>
            <a:solidFill>
              <a:schemeClr val="accent2">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50" name="Rectangle: Rounded Corners 49">
              <a:extLst>
                <a:ext uri="{FF2B5EF4-FFF2-40B4-BE49-F238E27FC236}">
                  <a16:creationId xmlns:a16="http://schemas.microsoft.com/office/drawing/2014/main" id="{6CC7B8B4-AB42-454F-811D-F3D553BFA9F6}"/>
                </a:ext>
              </a:extLst>
            </p:cNvPr>
            <p:cNvSpPr/>
            <p:nvPr/>
          </p:nvSpPr>
          <p:spPr bwMode="auto">
            <a:xfrm>
              <a:off x="7946438" y="4150839"/>
              <a:ext cx="457200" cy="467356"/>
            </a:xfrm>
            <a:prstGeom prst="roundRect">
              <a:avLst/>
            </a:prstGeom>
            <a:solidFill>
              <a:schemeClr val="accent3">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grpSp>
      <p:sp>
        <p:nvSpPr>
          <p:cNvPr id="52" name="Content Placeholder 1">
            <a:extLst>
              <a:ext uri="{FF2B5EF4-FFF2-40B4-BE49-F238E27FC236}">
                <a16:creationId xmlns:a16="http://schemas.microsoft.com/office/drawing/2014/main" id="{5F6FF0F0-B650-4361-B35C-6F14C0A42A9F}"/>
              </a:ext>
            </a:extLst>
          </p:cNvPr>
          <p:cNvSpPr txBox="1">
            <a:spLocks/>
          </p:cNvSpPr>
          <p:nvPr/>
        </p:nvSpPr>
        <p:spPr>
          <a:xfrm>
            <a:off x="614257" y="3232678"/>
            <a:ext cx="4038600" cy="400110"/>
          </a:xfrm>
          <a:prstGeom prst="rect">
            <a:avLst/>
          </a:prstGeom>
          <a:noFill/>
          <a:ln>
            <a:noFill/>
          </a:ln>
        </p:spPr>
        <p:txBody>
          <a:bodyPr lIns="0" tIns="0" rIns="0" bIns="0" anchor="ctr" anchorCtr="0"/>
          <a:lstStyle>
            <a:lvl1pPr marL="225425" indent="-225425" algn="l" rtl="0" eaLnBrk="1" fontAlgn="base" hangingPunct="1">
              <a:lnSpc>
                <a:spcPct val="100000"/>
              </a:lnSpc>
              <a:spcBef>
                <a:spcPts val="600"/>
              </a:spcBef>
              <a:spcAft>
                <a:spcPct val="0"/>
              </a:spcAft>
              <a:buFont typeface="Arial" pitchFamily="34" charset="0"/>
              <a:buChar char="•"/>
              <a:defRPr sz="2400">
                <a:solidFill>
                  <a:srgbClr val="000000"/>
                </a:solidFill>
                <a:latin typeface="+mn-lt"/>
                <a:ea typeface="+mn-ea"/>
                <a:cs typeface="ヒラギノ角ゴ Pro W3"/>
              </a:defRPr>
            </a:lvl1pPr>
            <a:lvl2pPr marL="569913" indent="-225425" algn="l" rtl="0" eaLnBrk="1" fontAlgn="base" hangingPunct="1">
              <a:lnSpc>
                <a:spcPct val="100000"/>
              </a:lnSpc>
              <a:spcBef>
                <a:spcPts val="600"/>
              </a:spcBef>
              <a:spcAft>
                <a:spcPct val="0"/>
              </a:spcAft>
              <a:buFont typeface="Arial" pitchFamily="34" charset="0"/>
              <a:buChar char="•"/>
              <a:defRPr sz="2000">
                <a:solidFill>
                  <a:srgbClr val="000000"/>
                </a:solidFill>
                <a:latin typeface="+mn-lt"/>
                <a:ea typeface="+mn-ea"/>
                <a:cs typeface="ヒラギノ角ゴ Pro W3"/>
              </a:defRPr>
            </a:lvl2pPr>
            <a:lvl3pPr marL="914400" indent="-225425" algn="l" rtl="0" eaLnBrk="1" fontAlgn="base" hangingPunct="1">
              <a:lnSpc>
                <a:spcPct val="100000"/>
              </a:lnSpc>
              <a:spcBef>
                <a:spcPts val="600"/>
              </a:spcBef>
              <a:spcAft>
                <a:spcPct val="0"/>
              </a:spcAft>
              <a:buFont typeface="Arial" pitchFamily="34" charset="0"/>
              <a:buChar char="•"/>
              <a:defRPr>
                <a:solidFill>
                  <a:srgbClr val="000000"/>
                </a:solidFill>
                <a:latin typeface="+mn-lt"/>
                <a:ea typeface="+mn-ea"/>
                <a:cs typeface="ヒラギノ角ゴ Pro W3"/>
              </a:defRPr>
            </a:lvl3pPr>
            <a:lvl4pPr marL="1266825" indent="-233363" algn="l" rtl="0" eaLnBrk="1" fontAlgn="base" hangingPunct="1">
              <a:lnSpc>
                <a:spcPct val="100000"/>
              </a:lnSpc>
              <a:spcBef>
                <a:spcPts val="600"/>
              </a:spcBef>
              <a:spcAft>
                <a:spcPct val="0"/>
              </a:spcAft>
              <a:buFont typeface="Arial" pitchFamily="34" charset="0"/>
              <a:buChar char="•"/>
              <a:defRPr sz="1600">
                <a:solidFill>
                  <a:srgbClr val="000000"/>
                </a:solidFill>
                <a:latin typeface="+mn-lt"/>
                <a:ea typeface="+mn-ea"/>
                <a:cs typeface="ヒラギノ角ゴ Pro W3"/>
              </a:defRPr>
            </a:lvl4pPr>
            <a:lvl5pPr marL="1603375" indent="-225425" algn="l" rtl="0" eaLnBrk="1" fontAlgn="base" hangingPunct="1">
              <a:lnSpc>
                <a:spcPct val="100000"/>
              </a:lnSpc>
              <a:spcBef>
                <a:spcPts val="600"/>
              </a:spcBef>
              <a:spcAft>
                <a:spcPct val="0"/>
              </a:spcAft>
              <a:buFont typeface="Arial" pitchFamily="34" charset="0"/>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a:lstStyle>
          <a:p>
            <a:pPr marL="0" lvl="1" indent="0">
              <a:buClr>
                <a:schemeClr val="tx1"/>
              </a:buClr>
              <a:buNone/>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Budgeting</a:t>
            </a:r>
          </a:p>
        </p:txBody>
      </p:sp>
      <p:sp>
        <p:nvSpPr>
          <p:cNvPr id="53" name="Content Placeholder 1">
            <a:extLst>
              <a:ext uri="{FF2B5EF4-FFF2-40B4-BE49-F238E27FC236}">
                <a16:creationId xmlns:a16="http://schemas.microsoft.com/office/drawing/2014/main" id="{E95AD2F6-56F0-4401-A0FA-6D8104CF3CCF}"/>
              </a:ext>
            </a:extLst>
          </p:cNvPr>
          <p:cNvSpPr txBox="1">
            <a:spLocks/>
          </p:cNvSpPr>
          <p:nvPr/>
        </p:nvSpPr>
        <p:spPr>
          <a:xfrm>
            <a:off x="614257" y="3962223"/>
            <a:ext cx="4038600" cy="400110"/>
          </a:xfrm>
          <a:prstGeom prst="rect">
            <a:avLst/>
          </a:prstGeom>
          <a:noFill/>
          <a:ln>
            <a:noFill/>
          </a:ln>
        </p:spPr>
        <p:txBody>
          <a:bodyPr lIns="0" tIns="0" rIns="0" bIns="0" anchor="ctr" anchorCtr="0"/>
          <a:lstStyle>
            <a:lvl1pPr marL="225425" indent="-225425" algn="l" rtl="0" eaLnBrk="1" fontAlgn="base" hangingPunct="1">
              <a:lnSpc>
                <a:spcPct val="100000"/>
              </a:lnSpc>
              <a:spcBef>
                <a:spcPts val="600"/>
              </a:spcBef>
              <a:spcAft>
                <a:spcPct val="0"/>
              </a:spcAft>
              <a:buFont typeface="Arial" pitchFamily="34" charset="0"/>
              <a:buChar char="•"/>
              <a:defRPr sz="2400">
                <a:solidFill>
                  <a:srgbClr val="000000"/>
                </a:solidFill>
                <a:latin typeface="+mn-lt"/>
                <a:ea typeface="+mn-ea"/>
                <a:cs typeface="ヒラギノ角ゴ Pro W3"/>
              </a:defRPr>
            </a:lvl1pPr>
            <a:lvl2pPr marL="569913" indent="-225425" algn="l" rtl="0" eaLnBrk="1" fontAlgn="base" hangingPunct="1">
              <a:lnSpc>
                <a:spcPct val="100000"/>
              </a:lnSpc>
              <a:spcBef>
                <a:spcPts val="600"/>
              </a:spcBef>
              <a:spcAft>
                <a:spcPct val="0"/>
              </a:spcAft>
              <a:buFont typeface="Arial" pitchFamily="34" charset="0"/>
              <a:buChar char="•"/>
              <a:defRPr sz="2000">
                <a:solidFill>
                  <a:srgbClr val="000000"/>
                </a:solidFill>
                <a:latin typeface="+mn-lt"/>
                <a:ea typeface="+mn-ea"/>
                <a:cs typeface="ヒラギノ角ゴ Pro W3"/>
              </a:defRPr>
            </a:lvl2pPr>
            <a:lvl3pPr marL="914400" indent="-225425" algn="l" rtl="0" eaLnBrk="1" fontAlgn="base" hangingPunct="1">
              <a:lnSpc>
                <a:spcPct val="100000"/>
              </a:lnSpc>
              <a:spcBef>
                <a:spcPts val="600"/>
              </a:spcBef>
              <a:spcAft>
                <a:spcPct val="0"/>
              </a:spcAft>
              <a:buFont typeface="Arial" pitchFamily="34" charset="0"/>
              <a:buChar char="•"/>
              <a:defRPr>
                <a:solidFill>
                  <a:srgbClr val="000000"/>
                </a:solidFill>
                <a:latin typeface="+mn-lt"/>
                <a:ea typeface="+mn-ea"/>
                <a:cs typeface="ヒラギノ角ゴ Pro W3"/>
              </a:defRPr>
            </a:lvl3pPr>
            <a:lvl4pPr marL="1266825" indent="-233363" algn="l" rtl="0" eaLnBrk="1" fontAlgn="base" hangingPunct="1">
              <a:lnSpc>
                <a:spcPct val="100000"/>
              </a:lnSpc>
              <a:spcBef>
                <a:spcPts val="600"/>
              </a:spcBef>
              <a:spcAft>
                <a:spcPct val="0"/>
              </a:spcAft>
              <a:buFont typeface="Arial" pitchFamily="34" charset="0"/>
              <a:buChar char="•"/>
              <a:defRPr sz="1600">
                <a:solidFill>
                  <a:srgbClr val="000000"/>
                </a:solidFill>
                <a:latin typeface="+mn-lt"/>
                <a:ea typeface="+mn-ea"/>
                <a:cs typeface="ヒラギノ角ゴ Pro W3"/>
              </a:defRPr>
            </a:lvl4pPr>
            <a:lvl5pPr marL="1603375" indent="-225425" algn="l" rtl="0" eaLnBrk="1" fontAlgn="base" hangingPunct="1">
              <a:lnSpc>
                <a:spcPct val="100000"/>
              </a:lnSpc>
              <a:spcBef>
                <a:spcPts val="600"/>
              </a:spcBef>
              <a:spcAft>
                <a:spcPct val="0"/>
              </a:spcAft>
              <a:buFont typeface="Arial" pitchFamily="34" charset="0"/>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a:lstStyle>
          <a:p>
            <a:pPr marL="0" lvl="1" indent="0">
              <a:buClr>
                <a:schemeClr val="tx1"/>
              </a:buClr>
              <a:buNone/>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Transferring Money</a:t>
            </a:r>
          </a:p>
        </p:txBody>
      </p:sp>
      <p:sp>
        <p:nvSpPr>
          <p:cNvPr id="35" name="Content Placeholder 1">
            <a:extLst>
              <a:ext uri="{FF2B5EF4-FFF2-40B4-BE49-F238E27FC236}">
                <a16:creationId xmlns:a16="http://schemas.microsoft.com/office/drawing/2014/main" id="{E2CC40A9-D2A2-4BC4-9824-A3B647E1D872}"/>
              </a:ext>
            </a:extLst>
          </p:cNvPr>
          <p:cNvSpPr txBox="1">
            <a:spLocks/>
          </p:cNvSpPr>
          <p:nvPr/>
        </p:nvSpPr>
        <p:spPr>
          <a:xfrm>
            <a:off x="613526" y="4691768"/>
            <a:ext cx="4949073" cy="400110"/>
          </a:xfrm>
          <a:prstGeom prst="rect">
            <a:avLst/>
          </a:prstGeom>
          <a:noFill/>
          <a:ln>
            <a:noFill/>
          </a:ln>
        </p:spPr>
        <p:txBody>
          <a:bodyPr lIns="0" tIns="0" rIns="0" bIns="0" anchor="ctr" anchorCtr="0"/>
          <a:lstStyle>
            <a:lvl1pPr marL="225425" indent="-225425" algn="l" rtl="0" eaLnBrk="1" fontAlgn="base" hangingPunct="1">
              <a:lnSpc>
                <a:spcPct val="100000"/>
              </a:lnSpc>
              <a:spcBef>
                <a:spcPts val="600"/>
              </a:spcBef>
              <a:spcAft>
                <a:spcPct val="0"/>
              </a:spcAft>
              <a:buFont typeface="Arial" pitchFamily="34" charset="0"/>
              <a:buChar char="•"/>
              <a:defRPr sz="2400">
                <a:solidFill>
                  <a:srgbClr val="000000"/>
                </a:solidFill>
                <a:latin typeface="+mn-lt"/>
                <a:ea typeface="+mn-ea"/>
                <a:cs typeface="ヒラギノ角ゴ Pro W3"/>
              </a:defRPr>
            </a:lvl1pPr>
            <a:lvl2pPr marL="569913" indent="-225425" algn="l" rtl="0" eaLnBrk="1" fontAlgn="base" hangingPunct="1">
              <a:lnSpc>
                <a:spcPct val="100000"/>
              </a:lnSpc>
              <a:spcBef>
                <a:spcPts val="600"/>
              </a:spcBef>
              <a:spcAft>
                <a:spcPct val="0"/>
              </a:spcAft>
              <a:buFont typeface="Arial" pitchFamily="34" charset="0"/>
              <a:buChar char="•"/>
              <a:defRPr sz="2000">
                <a:solidFill>
                  <a:srgbClr val="000000"/>
                </a:solidFill>
                <a:latin typeface="+mn-lt"/>
                <a:ea typeface="+mn-ea"/>
                <a:cs typeface="ヒラギノ角ゴ Pro W3"/>
              </a:defRPr>
            </a:lvl2pPr>
            <a:lvl3pPr marL="914400" indent="-225425" algn="l" rtl="0" eaLnBrk="1" fontAlgn="base" hangingPunct="1">
              <a:lnSpc>
                <a:spcPct val="100000"/>
              </a:lnSpc>
              <a:spcBef>
                <a:spcPts val="600"/>
              </a:spcBef>
              <a:spcAft>
                <a:spcPct val="0"/>
              </a:spcAft>
              <a:buFont typeface="Arial" pitchFamily="34" charset="0"/>
              <a:buChar char="•"/>
              <a:defRPr>
                <a:solidFill>
                  <a:srgbClr val="000000"/>
                </a:solidFill>
                <a:latin typeface="+mn-lt"/>
                <a:ea typeface="+mn-ea"/>
                <a:cs typeface="ヒラギノ角ゴ Pro W3"/>
              </a:defRPr>
            </a:lvl3pPr>
            <a:lvl4pPr marL="1266825" indent="-233363" algn="l" rtl="0" eaLnBrk="1" fontAlgn="base" hangingPunct="1">
              <a:lnSpc>
                <a:spcPct val="100000"/>
              </a:lnSpc>
              <a:spcBef>
                <a:spcPts val="600"/>
              </a:spcBef>
              <a:spcAft>
                <a:spcPct val="0"/>
              </a:spcAft>
              <a:buFont typeface="Arial" pitchFamily="34" charset="0"/>
              <a:buChar char="•"/>
              <a:defRPr sz="1600">
                <a:solidFill>
                  <a:srgbClr val="000000"/>
                </a:solidFill>
                <a:latin typeface="+mn-lt"/>
                <a:ea typeface="+mn-ea"/>
                <a:cs typeface="ヒラギノ角ゴ Pro W3"/>
              </a:defRPr>
            </a:lvl4pPr>
            <a:lvl5pPr marL="1603375" indent="-225425" algn="l" rtl="0" eaLnBrk="1" fontAlgn="base" hangingPunct="1">
              <a:lnSpc>
                <a:spcPct val="100000"/>
              </a:lnSpc>
              <a:spcBef>
                <a:spcPts val="600"/>
              </a:spcBef>
              <a:spcAft>
                <a:spcPct val="0"/>
              </a:spcAft>
              <a:buFont typeface="Arial" pitchFamily="34" charset="0"/>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a:lstStyle>
          <a:p>
            <a:pPr marL="0" lvl="1" indent="0">
              <a:buClr>
                <a:schemeClr val="tx1"/>
              </a:buClr>
              <a:buNone/>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Digital Wallet (</a:t>
            </a:r>
            <a:r>
              <a:rPr lang="en-US" dirty="0">
                <a:latin typeface="Open Sans" panose="020B0606030504020204" pitchFamily="34" charset="0"/>
                <a:ea typeface="Open Sans" panose="020B0606030504020204" pitchFamily="34" charset="0"/>
                <a:cs typeface="Open Sans" panose="020B0606030504020204" pitchFamily="34" charset="0"/>
              </a:rPr>
              <a:t>Apple Pay, Google Pay, Samsung Pay etc.)</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Content Placeholder 1">
            <a:extLst>
              <a:ext uri="{FF2B5EF4-FFF2-40B4-BE49-F238E27FC236}">
                <a16:creationId xmlns:a16="http://schemas.microsoft.com/office/drawing/2014/main" id="{0CA00A13-A3C8-4657-BFF7-CD24D20F5F29}"/>
              </a:ext>
            </a:extLst>
          </p:cNvPr>
          <p:cNvSpPr txBox="1">
            <a:spLocks/>
          </p:cNvSpPr>
          <p:nvPr/>
        </p:nvSpPr>
        <p:spPr>
          <a:xfrm>
            <a:off x="613527" y="5421311"/>
            <a:ext cx="4038600" cy="400110"/>
          </a:xfrm>
          <a:prstGeom prst="rect">
            <a:avLst/>
          </a:prstGeom>
          <a:noFill/>
          <a:ln>
            <a:noFill/>
          </a:ln>
        </p:spPr>
        <p:txBody>
          <a:bodyPr lIns="0" tIns="0" rIns="0" bIns="0" anchor="ctr" anchorCtr="0"/>
          <a:lstStyle>
            <a:lvl1pPr marL="225425" indent="-225425" algn="l" rtl="0" eaLnBrk="1" fontAlgn="base" hangingPunct="1">
              <a:lnSpc>
                <a:spcPct val="100000"/>
              </a:lnSpc>
              <a:spcBef>
                <a:spcPts val="600"/>
              </a:spcBef>
              <a:spcAft>
                <a:spcPct val="0"/>
              </a:spcAft>
              <a:buFont typeface="Arial" pitchFamily="34" charset="0"/>
              <a:buChar char="•"/>
              <a:defRPr sz="2400">
                <a:solidFill>
                  <a:srgbClr val="000000"/>
                </a:solidFill>
                <a:latin typeface="+mn-lt"/>
                <a:ea typeface="+mn-ea"/>
                <a:cs typeface="ヒラギノ角ゴ Pro W3"/>
              </a:defRPr>
            </a:lvl1pPr>
            <a:lvl2pPr marL="569913" indent="-225425" algn="l" rtl="0" eaLnBrk="1" fontAlgn="base" hangingPunct="1">
              <a:lnSpc>
                <a:spcPct val="100000"/>
              </a:lnSpc>
              <a:spcBef>
                <a:spcPts val="600"/>
              </a:spcBef>
              <a:spcAft>
                <a:spcPct val="0"/>
              </a:spcAft>
              <a:buFont typeface="Arial" pitchFamily="34" charset="0"/>
              <a:buChar char="•"/>
              <a:defRPr sz="2000">
                <a:solidFill>
                  <a:srgbClr val="000000"/>
                </a:solidFill>
                <a:latin typeface="+mn-lt"/>
                <a:ea typeface="+mn-ea"/>
                <a:cs typeface="ヒラギノ角ゴ Pro W3"/>
              </a:defRPr>
            </a:lvl2pPr>
            <a:lvl3pPr marL="914400" indent="-225425" algn="l" rtl="0" eaLnBrk="1" fontAlgn="base" hangingPunct="1">
              <a:lnSpc>
                <a:spcPct val="100000"/>
              </a:lnSpc>
              <a:spcBef>
                <a:spcPts val="600"/>
              </a:spcBef>
              <a:spcAft>
                <a:spcPct val="0"/>
              </a:spcAft>
              <a:buFont typeface="Arial" pitchFamily="34" charset="0"/>
              <a:buChar char="•"/>
              <a:defRPr>
                <a:solidFill>
                  <a:srgbClr val="000000"/>
                </a:solidFill>
                <a:latin typeface="+mn-lt"/>
                <a:ea typeface="+mn-ea"/>
                <a:cs typeface="ヒラギノ角ゴ Pro W3"/>
              </a:defRPr>
            </a:lvl3pPr>
            <a:lvl4pPr marL="1266825" indent="-233363" algn="l" rtl="0" eaLnBrk="1" fontAlgn="base" hangingPunct="1">
              <a:lnSpc>
                <a:spcPct val="100000"/>
              </a:lnSpc>
              <a:spcBef>
                <a:spcPts val="600"/>
              </a:spcBef>
              <a:spcAft>
                <a:spcPct val="0"/>
              </a:spcAft>
              <a:buFont typeface="Arial" pitchFamily="34" charset="0"/>
              <a:buChar char="•"/>
              <a:defRPr sz="1600">
                <a:solidFill>
                  <a:srgbClr val="000000"/>
                </a:solidFill>
                <a:latin typeface="+mn-lt"/>
                <a:ea typeface="+mn-ea"/>
                <a:cs typeface="ヒラギノ角ゴ Pro W3"/>
              </a:defRPr>
            </a:lvl4pPr>
            <a:lvl5pPr marL="1603375" indent="-225425" algn="l" rtl="0" eaLnBrk="1" fontAlgn="base" hangingPunct="1">
              <a:lnSpc>
                <a:spcPct val="100000"/>
              </a:lnSpc>
              <a:spcBef>
                <a:spcPts val="600"/>
              </a:spcBef>
              <a:spcAft>
                <a:spcPct val="0"/>
              </a:spcAft>
              <a:buFont typeface="Arial" pitchFamily="34" charset="0"/>
              <a:buChar char="•"/>
              <a:defRPr sz="1400">
                <a:solidFill>
                  <a:srgbClr val="000000"/>
                </a:solidFill>
                <a:latin typeface="+mn-lt"/>
                <a:ea typeface="+mn-ea"/>
                <a:cs typeface="ヒラギノ角ゴ Pro W3"/>
              </a:defRPr>
            </a:lvl5pPr>
            <a:lvl6pPr marL="20113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6pPr>
            <a:lvl7pPr marL="24685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7pPr>
            <a:lvl8pPr marL="29257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8pPr>
            <a:lvl9pPr marL="3382963" indent="-173038" algn="l" rtl="0" eaLnBrk="1" fontAlgn="base" hangingPunct="1">
              <a:lnSpc>
                <a:spcPct val="120000"/>
              </a:lnSpc>
              <a:spcBef>
                <a:spcPct val="20000"/>
              </a:spcBef>
              <a:spcAft>
                <a:spcPct val="0"/>
              </a:spcAft>
              <a:buFont typeface="Wingdings" pitchFamily="2" charset="2"/>
              <a:buChar char="§"/>
              <a:defRPr sz="1400">
                <a:solidFill>
                  <a:srgbClr val="000000"/>
                </a:solidFill>
                <a:latin typeface="+mn-lt"/>
                <a:ea typeface="+mn-ea"/>
              </a:defRPr>
            </a:lvl9pPr>
          </a:lstStyle>
          <a:p>
            <a:pPr marL="0" lvl="1" indent="0">
              <a:buClr>
                <a:schemeClr val="tx1"/>
              </a:buClr>
              <a:buNone/>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Payments</a:t>
            </a:r>
          </a:p>
        </p:txBody>
      </p:sp>
    </p:spTree>
    <p:custDataLst>
      <p:tags r:id="rId1"/>
    </p:custDataLst>
    <p:extLst>
      <p:ext uri="{BB962C8B-B14F-4D97-AF65-F5344CB8AC3E}">
        <p14:creationId xmlns:p14="http://schemas.microsoft.com/office/powerpoint/2010/main" val="422519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32" presetClass="emph" presetSubtype="0" fill="hold" nodeType="withEffect">
                                  <p:stCondLst>
                                    <p:cond delay="3000"/>
                                  </p:stCondLst>
                                  <p:childTnLst>
                                    <p:animRot by="120000">
                                      <p:cBhvr>
                                        <p:cTn id="22" dur="280" fill="hold">
                                          <p:stCondLst>
                                            <p:cond delay="0"/>
                                          </p:stCondLst>
                                        </p:cTn>
                                        <p:tgtEl>
                                          <p:spTgt spid="2"/>
                                        </p:tgtEl>
                                        <p:attrNameLst>
                                          <p:attrName>r</p:attrName>
                                        </p:attrNameLst>
                                      </p:cBhvr>
                                    </p:animRot>
                                    <p:animRot by="-240000">
                                      <p:cBhvr>
                                        <p:cTn id="23" dur="560" fill="hold">
                                          <p:stCondLst>
                                            <p:cond delay="560"/>
                                          </p:stCondLst>
                                        </p:cTn>
                                        <p:tgtEl>
                                          <p:spTgt spid="2"/>
                                        </p:tgtEl>
                                        <p:attrNameLst>
                                          <p:attrName>r</p:attrName>
                                        </p:attrNameLst>
                                      </p:cBhvr>
                                    </p:animRot>
                                    <p:animRot by="240000">
                                      <p:cBhvr>
                                        <p:cTn id="24" dur="560" fill="hold">
                                          <p:stCondLst>
                                            <p:cond delay="1120"/>
                                          </p:stCondLst>
                                        </p:cTn>
                                        <p:tgtEl>
                                          <p:spTgt spid="2"/>
                                        </p:tgtEl>
                                        <p:attrNameLst>
                                          <p:attrName>r</p:attrName>
                                        </p:attrNameLst>
                                      </p:cBhvr>
                                    </p:animRot>
                                    <p:animRot by="-240000">
                                      <p:cBhvr>
                                        <p:cTn id="25" dur="560" fill="hold">
                                          <p:stCondLst>
                                            <p:cond delay="1680"/>
                                          </p:stCondLst>
                                        </p:cTn>
                                        <p:tgtEl>
                                          <p:spTgt spid="2"/>
                                        </p:tgtEl>
                                        <p:attrNameLst>
                                          <p:attrName>r</p:attrName>
                                        </p:attrNameLst>
                                      </p:cBhvr>
                                    </p:animRot>
                                    <p:animRot by="120000">
                                      <p:cBhvr>
                                        <p:cTn id="26" dur="560" fill="hold">
                                          <p:stCondLst>
                                            <p:cond delay="2240"/>
                                          </p:stCondLst>
                                        </p:cTn>
                                        <p:tgtEl>
                                          <p:spTgt spid="2"/>
                                        </p:tgtEl>
                                        <p:attrNameLst>
                                          <p:attrName>r</p:attrName>
                                        </p:attrNameLst>
                                      </p:cBhvr>
                                    </p:animRot>
                                  </p:childTnLst>
                                </p:cTn>
                              </p:par>
                              <p:par>
                                <p:cTn id="27" presetID="2" presetClass="entr" presetSubtype="8" fill="hold" grpId="0" nodeType="withEffect">
                                  <p:stCondLst>
                                    <p:cond delay="100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1500" fill="hold"/>
                                        <p:tgtEl>
                                          <p:spTgt spid="5"/>
                                        </p:tgtEl>
                                        <p:attrNameLst>
                                          <p:attrName>ppt_x</p:attrName>
                                        </p:attrNameLst>
                                      </p:cBhvr>
                                      <p:tavLst>
                                        <p:tav tm="0">
                                          <p:val>
                                            <p:strVal val="0-#ppt_w/2"/>
                                          </p:val>
                                        </p:tav>
                                        <p:tav tm="100000">
                                          <p:val>
                                            <p:strVal val="#ppt_x"/>
                                          </p:val>
                                        </p:tav>
                                      </p:tavLst>
                                    </p:anim>
                                    <p:anim calcmode="lin" valueType="num">
                                      <p:cBhvr additive="base">
                                        <p:cTn id="30"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0-#ppt_w/2"/>
                                          </p:val>
                                        </p:tav>
                                        <p:tav tm="100000">
                                          <p:val>
                                            <p:strVal val="#ppt_x"/>
                                          </p:val>
                                        </p:tav>
                                      </p:tavLst>
                                    </p:anim>
                                    <p:anim calcmode="lin" valueType="num">
                                      <p:cBhvr additive="base">
                                        <p:cTn id="3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52"/>
                                        </p:tgtEl>
                                        <p:attrNameLst>
                                          <p:attrName>style.visibility</p:attrName>
                                        </p:attrNameLst>
                                      </p:cBhvr>
                                      <p:to>
                                        <p:strVal val="visible"/>
                                      </p:to>
                                    </p:set>
                                    <p:anim calcmode="lin" valueType="num">
                                      <p:cBhvr additive="base">
                                        <p:cTn id="41" dur="500" fill="hold"/>
                                        <p:tgtEl>
                                          <p:spTgt spid="52"/>
                                        </p:tgtEl>
                                        <p:attrNameLst>
                                          <p:attrName>ppt_x</p:attrName>
                                        </p:attrNameLst>
                                      </p:cBhvr>
                                      <p:tavLst>
                                        <p:tav tm="0">
                                          <p:val>
                                            <p:strVal val="0-#ppt_w/2"/>
                                          </p:val>
                                        </p:tav>
                                        <p:tav tm="100000">
                                          <p:val>
                                            <p:strVal val="#ppt_x"/>
                                          </p:val>
                                        </p:tav>
                                      </p:tavLst>
                                    </p:anim>
                                    <p:anim calcmode="lin" valueType="num">
                                      <p:cBhvr additive="base">
                                        <p:cTn id="42"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additive="base">
                                        <p:cTn id="47" dur="500" fill="hold"/>
                                        <p:tgtEl>
                                          <p:spTgt spid="53"/>
                                        </p:tgtEl>
                                        <p:attrNameLst>
                                          <p:attrName>ppt_x</p:attrName>
                                        </p:attrNameLst>
                                      </p:cBhvr>
                                      <p:tavLst>
                                        <p:tav tm="0">
                                          <p:val>
                                            <p:strVal val="0-#ppt_w/2"/>
                                          </p:val>
                                        </p:tav>
                                        <p:tav tm="100000">
                                          <p:val>
                                            <p:strVal val="#ppt_x"/>
                                          </p:val>
                                        </p:tav>
                                      </p:tavLst>
                                    </p:anim>
                                    <p:anim calcmode="lin" valueType="num">
                                      <p:cBhvr additive="base">
                                        <p:cTn id="48"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0-#ppt_w/2"/>
                                          </p:val>
                                        </p:tav>
                                        <p:tav tm="100000">
                                          <p:val>
                                            <p:strVal val="#ppt_x"/>
                                          </p:val>
                                        </p:tav>
                                      </p:tavLst>
                                    </p:anim>
                                    <p:anim calcmode="lin" valueType="num">
                                      <p:cBhvr additive="base">
                                        <p:cTn id="54"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0-#ppt_w/2"/>
                                          </p:val>
                                        </p:tav>
                                        <p:tav tm="100000">
                                          <p:val>
                                            <p:strVal val="#ppt_x"/>
                                          </p:val>
                                        </p:tav>
                                      </p:tavLst>
                                    </p:anim>
                                    <p:anim calcmode="lin" valueType="num">
                                      <p:cBhvr additive="base">
                                        <p:cTn id="60"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52" grpId="0"/>
      <p:bldP spid="53"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bwMode="auto">
          <a:xfrm>
            <a:off x="8594725" y="6569075"/>
            <a:ext cx="365760" cy="288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rtl="0" fontAlgn="base">
              <a:spcBef>
                <a:spcPct val="0"/>
              </a:spcBef>
              <a:spcAft>
                <a:spcPct val="0"/>
              </a:spcAft>
              <a:defRPr kern="1200">
                <a:solidFill>
                  <a:schemeClr val="tx1"/>
                </a:solidFill>
                <a:latin typeface="Arial" charset="0"/>
                <a:ea typeface="ヒラギノ角ゴ Pro W3" pitchFamily="1"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 charset="-128"/>
                <a:cs typeface="+mn-cs"/>
              </a:defRPr>
            </a:lvl5pPr>
            <a:lvl6pPr marL="2286000" algn="l" defTabSz="914400" rtl="0" eaLnBrk="1" latinLnBrk="0" hangingPunct="1">
              <a:defRPr kern="1200">
                <a:solidFill>
                  <a:schemeClr val="tx1"/>
                </a:solidFill>
                <a:latin typeface="Arial" charset="0"/>
                <a:ea typeface="ヒラギノ角ゴ Pro W3" pitchFamily="1" charset="-128"/>
                <a:cs typeface="+mn-cs"/>
              </a:defRPr>
            </a:lvl6pPr>
            <a:lvl7pPr marL="2743200" algn="l" defTabSz="914400" rtl="0" eaLnBrk="1" latinLnBrk="0" hangingPunct="1">
              <a:defRPr kern="1200">
                <a:solidFill>
                  <a:schemeClr val="tx1"/>
                </a:solidFill>
                <a:latin typeface="Arial" charset="0"/>
                <a:ea typeface="ヒラギノ角ゴ Pro W3" pitchFamily="1" charset="-128"/>
                <a:cs typeface="+mn-cs"/>
              </a:defRPr>
            </a:lvl7pPr>
            <a:lvl8pPr marL="3200400" algn="l" defTabSz="914400" rtl="0" eaLnBrk="1" latinLnBrk="0" hangingPunct="1">
              <a:defRPr kern="1200">
                <a:solidFill>
                  <a:schemeClr val="tx1"/>
                </a:solidFill>
                <a:latin typeface="Arial" charset="0"/>
                <a:ea typeface="ヒラギノ角ゴ Pro W3" pitchFamily="1" charset="-128"/>
                <a:cs typeface="+mn-cs"/>
              </a:defRPr>
            </a:lvl8pPr>
            <a:lvl9pPr marL="3657600" algn="l" defTabSz="914400" rtl="0" eaLnBrk="1" latinLnBrk="0" hangingPunct="1">
              <a:defRPr kern="1200">
                <a:solidFill>
                  <a:schemeClr val="tx1"/>
                </a:solidFill>
                <a:latin typeface="Arial" charset="0"/>
                <a:ea typeface="ヒラギノ角ゴ Pro W3" pitchFamily="1" charset="-128"/>
                <a:cs typeface="+mn-cs"/>
              </a:defRPr>
            </a:lvl9pPr>
          </a:lstStyle>
          <a:p>
            <a:pPr>
              <a:defRPr/>
            </a:pPr>
            <a:fld id="{937F2037-485C-4029-AB58-DA0CC97D04D9}" type="slidenum">
              <a:rPr lang="en-US" smtClean="0"/>
              <a:pPr>
                <a:defRPr/>
              </a:pPr>
              <a:t>8</a:t>
            </a:fld>
            <a:endParaRPr lang="en-US" altLang="en-US" dirty="0"/>
          </a:p>
        </p:txBody>
      </p:sp>
      <p:sp>
        <p:nvSpPr>
          <p:cNvPr id="6146" name="Rectangle 2"/>
          <p:cNvSpPr>
            <a:spLocks noGrp="1" noChangeArrowheads="1"/>
          </p:cNvSpPr>
          <p:nvPr>
            <p:ph type="title"/>
          </p:nvPr>
        </p:nvSpPr>
        <p:spPr>
          <a:xfrm>
            <a:off x="550863" y="304800"/>
            <a:ext cx="5926137" cy="457201"/>
          </a:xfrm>
          <a:noFill/>
          <a:ln/>
          <a:extLst>
            <a:ext uri="{91240B29-F687-4F45-9708-019B960494DF}">
              <a14:hiddenLine xmlns:a14="http://schemas.microsoft.com/office/drawing/2010/main" w="28575" cmpd="sng">
                <a:solidFill>
                  <a:schemeClr val="tx1"/>
                </a:solidFill>
                <a:miter lim="800000"/>
                <a:headEnd/>
                <a:tailEnd/>
              </a14:hiddenLine>
            </a:ext>
          </a:extLst>
        </p:spPr>
        <p:txBody>
          <a:bodyPr/>
          <a:lstStyle/>
          <a:p>
            <a:r>
              <a:rPr lang="en-US" dirty="0">
                <a:latin typeface="Century Gothic" panose="020B0502020202020204" pitchFamily="34" charset="0"/>
              </a:rPr>
              <a:t>Deposit Money</a:t>
            </a:r>
            <a:endParaRPr lang="en-US" altLang="en-US" sz="2200" b="0" dirty="0">
              <a:solidFill>
                <a:schemeClr val="bg2"/>
              </a:solidFill>
              <a:latin typeface="Century Gothic" panose="020B0502020202020204" pitchFamily="34" charset="0"/>
            </a:endParaRPr>
          </a:p>
        </p:txBody>
      </p:sp>
      <p:sp>
        <p:nvSpPr>
          <p:cNvPr id="13" name="Rectangle 12"/>
          <p:cNvSpPr/>
          <p:nvPr/>
        </p:nvSpPr>
        <p:spPr>
          <a:xfrm>
            <a:off x="375942" y="1932802"/>
            <a:ext cx="5491458" cy="954107"/>
          </a:xfrm>
          <a:prstGeom prst="rect">
            <a:avLst/>
          </a:prstGeom>
        </p:spPr>
        <p:txBody>
          <a:bodyPr wrap="square" anchor="ctr">
            <a:spAutoFit/>
          </a:bodyPr>
          <a:lstStyle/>
          <a:p>
            <a:pPr eaLnBrk="1" hangingPunct="1"/>
            <a:r>
              <a:rPr lang="en-US" sz="2800" dirty="0">
                <a:latin typeface="Open Sans" panose="020B0606030504020204" pitchFamily="34" charset="0"/>
                <a:ea typeface="Open Sans" panose="020B0606030504020204" pitchFamily="34" charset="0"/>
                <a:cs typeface="Open Sans" panose="020B0606030504020204" pitchFamily="34" charset="0"/>
              </a:rPr>
              <a:t>What does the term </a:t>
            </a:r>
            <a:r>
              <a:rPr lang="en-US" sz="28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deposit</a:t>
            </a:r>
            <a:r>
              <a:rPr lang="en-US" sz="2800" dirty="0">
                <a:latin typeface="Open Sans" panose="020B0606030504020204" pitchFamily="34" charset="0"/>
                <a:ea typeface="Open Sans" panose="020B0606030504020204" pitchFamily="34" charset="0"/>
                <a:cs typeface="Open Sans" panose="020B0606030504020204" pitchFamily="34" charset="0"/>
              </a:rPr>
              <a:t> mean?</a:t>
            </a:r>
          </a:p>
        </p:txBody>
      </p:sp>
      <p:sp>
        <p:nvSpPr>
          <p:cNvPr id="7" name="Rectangle 6">
            <a:extLst>
              <a:ext uri="{FF2B5EF4-FFF2-40B4-BE49-F238E27FC236}">
                <a16:creationId xmlns:a16="http://schemas.microsoft.com/office/drawing/2014/main" id="{2773D7E5-E51C-47CC-BAE8-7E3146F4D024}"/>
              </a:ext>
            </a:extLst>
          </p:cNvPr>
          <p:cNvSpPr/>
          <p:nvPr/>
        </p:nvSpPr>
        <p:spPr>
          <a:xfrm>
            <a:off x="375942" y="3305890"/>
            <a:ext cx="4813916" cy="954107"/>
          </a:xfrm>
          <a:prstGeom prst="rect">
            <a:avLst/>
          </a:prstGeom>
        </p:spPr>
        <p:txBody>
          <a:bodyPr wrap="square" anchor="ctr">
            <a:spAutoFit/>
          </a:bodyPr>
          <a:lstStyle/>
          <a:p>
            <a:pPr eaLnBrk="1" hangingPunct="1"/>
            <a:r>
              <a:rPr lang="en-US" sz="2800" dirty="0">
                <a:latin typeface="Open Sans" panose="020B0606030504020204" pitchFamily="34" charset="0"/>
                <a:ea typeface="Open Sans" panose="020B0606030504020204" pitchFamily="34" charset="0"/>
                <a:cs typeface="Open Sans" panose="020B0606030504020204" pitchFamily="34" charset="0"/>
              </a:rPr>
              <a:t>How do you put money into the bank?</a:t>
            </a:r>
          </a:p>
        </p:txBody>
      </p:sp>
      <p:pic>
        <p:nvPicPr>
          <p:cNvPr id="4" name="Picture 3" descr="Icon&#10;&#10;Description automatically generated">
            <a:extLst>
              <a:ext uri="{FF2B5EF4-FFF2-40B4-BE49-F238E27FC236}">
                <a16:creationId xmlns:a16="http://schemas.microsoft.com/office/drawing/2014/main" id="{6D88827E-10AD-4D40-B6FD-33EADABC629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24345" y="1942629"/>
            <a:ext cx="2870380" cy="2834748"/>
          </a:xfrm>
          <a:prstGeom prst="rect">
            <a:avLst/>
          </a:prstGeom>
        </p:spPr>
      </p:pic>
    </p:spTree>
    <p:custDataLst>
      <p:tags r:id="rId1"/>
    </p:custDataLst>
    <p:extLst>
      <p:ext uri="{BB962C8B-B14F-4D97-AF65-F5344CB8AC3E}">
        <p14:creationId xmlns:p14="http://schemas.microsoft.com/office/powerpoint/2010/main" val="116571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bwMode="auto">
          <a:xfrm>
            <a:off x="8594725" y="6569075"/>
            <a:ext cx="365760" cy="288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en-US"/>
            </a:defPPr>
            <a:lvl1pPr algn="r" rtl="0" eaLnBrk="0" fontAlgn="base" hangingPunct="0">
              <a:spcBef>
                <a:spcPct val="0"/>
              </a:spcBef>
              <a:spcAft>
                <a:spcPct val="0"/>
              </a:spcAft>
              <a:defRPr sz="1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algn="l" rtl="0" fontAlgn="base">
              <a:spcBef>
                <a:spcPct val="0"/>
              </a:spcBef>
              <a:spcAft>
                <a:spcPct val="0"/>
              </a:spcAft>
              <a:defRPr kern="1200">
                <a:solidFill>
                  <a:schemeClr val="tx1"/>
                </a:solidFill>
                <a:latin typeface="Arial" charset="0"/>
                <a:ea typeface="ヒラギノ角ゴ Pro W3" pitchFamily="1" charset="-128"/>
                <a:cs typeface="+mn-cs"/>
              </a:defRPr>
            </a:lvl2pPr>
            <a:lvl3pPr marL="914400" algn="l" rtl="0" fontAlgn="base">
              <a:spcBef>
                <a:spcPct val="0"/>
              </a:spcBef>
              <a:spcAft>
                <a:spcPct val="0"/>
              </a:spcAft>
              <a:defRPr kern="1200">
                <a:solidFill>
                  <a:schemeClr val="tx1"/>
                </a:solidFill>
                <a:latin typeface="Arial" charset="0"/>
                <a:ea typeface="ヒラギノ角ゴ Pro W3" pitchFamily="1" charset="-128"/>
                <a:cs typeface="+mn-cs"/>
              </a:defRPr>
            </a:lvl3pPr>
            <a:lvl4pPr marL="1371600" algn="l" rtl="0" fontAlgn="base">
              <a:spcBef>
                <a:spcPct val="0"/>
              </a:spcBef>
              <a:spcAft>
                <a:spcPct val="0"/>
              </a:spcAft>
              <a:defRPr kern="1200">
                <a:solidFill>
                  <a:schemeClr val="tx1"/>
                </a:solidFill>
                <a:latin typeface="Arial" charset="0"/>
                <a:ea typeface="ヒラギノ角ゴ Pro W3" pitchFamily="1" charset="-128"/>
                <a:cs typeface="+mn-cs"/>
              </a:defRPr>
            </a:lvl4pPr>
            <a:lvl5pPr marL="1828800" algn="l" rtl="0" fontAlgn="base">
              <a:spcBef>
                <a:spcPct val="0"/>
              </a:spcBef>
              <a:spcAft>
                <a:spcPct val="0"/>
              </a:spcAft>
              <a:defRPr kern="1200">
                <a:solidFill>
                  <a:schemeClr val="tx1"/>
                </a:solidFill>
                <a:latin typeface="Arial" charset="0"/>
                <a:ea typeface="ヒラギノ角ゴ Pro W3" pitchFamily="1" charset="-128"/>
                <a:cs typeface="+mn-cs"/>
              </a:defRPr>
            </a:lvl5pPr>
            <a:lvl6pPr marL="2286000" algn="l" defTabSz="914400" rtl="0" eaLnBrk="1" latinLnBrk="0" hangingPunct="1">
              <a:defRPr kern="1200">
                <a:solidFill>
                  <a:schemeClr val="tx1"/>
                </a:solidFill>
                <a:latin typeface="Arial" charset="0"/>
                <a:ea typeface="ヒラギノ角ゴ Pro W3" pitchFamily="1" charset="-128"/>
                <a:cs typeface="+mn-cs"/>
              </a:defRPr>
            </a:lvl6pPr>
            <a:lvl7pPr marL="2743200" algn="l" defTabSz="914400" rtl="0" eaLnBrk="1" latinLnBrk="0" hangingPunct="1">
              <a:defRPr kern="1200">
                <a:solidFill>
                  <a:schemeClr val="tx1"/>
                </a:solidFill>
                <a:latin typeface="Arial" charset="0"/>
                <a:ea typeface="ヒラギノ角ゴ Pro W3" pitchFamily="1" charset="-128"/>
                <a:cs typeface="+mn-cs"/>
              </a:defRPr>
            </a:lvl7pPr>
            <a:lvl8pPr marL="3200400" algn="l" defTabSz="914400" rtl="0" eaLnBrk="1" latinLnBrk="0" hangingPunct="1">
              <a:defRPr kern="1200">
                <a:solidFill>
                  <a:schemeClr val="tx1"/>
                </a:solidFill>
                <a:latin typeface="Arial" charset="0"/>
                <a:ea typeface="ヒラギノ角ゴ Pro W3" pitchFamily="1" charset="-128"/>
                <a:cs typeface="+mn-cs"/>
              </a:defRPr>
            </a:lvl8pPr>
            <a:lvl9pPr marL="3657600" algn="l" defTabSz="914400" rtl="0" eaLnBrk="1" latinLnBrk="0" hangingPunct="1">
              <a:defRPr kern="1200">
                <a:solidFill>
                  <a:schemeClr val="tx1"/>
                </a:solidFill>
                <a:latin typeface="Arial" charset="0"/>
                <a:ea typeface="ヒラギノ角ゴ Pro W3" pitchFamily="1" charset="-128"/>
                <a:cs typeface="+mn-cs"/>
              </a:defRPr>
            </a:lvl9pPr>
          </a:lstStyle>
          <a:p>
            <a:pPr>
              <a:defRPr/>
            </a:pPr>
            <a:fld id="{937F2037-485C-4029-AB58-DA0CC97D04D9}" type="slidenum">
              <a:rPr lang="en-US" smtClean="0"/>
              <a:pPr>
                <a:defRPr/>
              </a:pPr>
              <a:t>9</a:t>
            </a:fld>
            <a:endParaRPr lang="en-US" altLang="en-US" dirty="0"/>
          </a:p>
        </p:txBody>
      </p:sp>
      <p:sp>
        <p:nvSpPr>
          <p:cNvPr id="6146" name="Rectangle 2"/>
          <p:cNvSpPr>
            <a:spLocks noGrp="1" noChangeArrowheads="1"/>
          </p:cNvSpPr>
          <p:nvPr>
            <p:ph type="title"/>
          </p:nvPr>
        </p:nvSpPr>
        <p:spPr>
          <a:xfrm>
            <a:off x="550863" y="304800"/>
            <a:ext cx="5926137" cy="457201"/>
          </a:xfrm>
          <a:noFill/>
          <a:ln/>
          <a:extLst>
            <a:ext uri="{91240B29-F687-4F45-9708-019B960494DF}">
              <a14:hiddenLine xmlns:a14="http://schemas.microsoft.com/office/drawing/2010/main" w="28575" cmpd="sng">
                <a:solidFill>
                  <a:schemeClr val="tx1"/>
                </a:solidFill>
                <a:miter lim="800000"/>
                <a:headEnd/>
                <a:tailEnd/>
              </a14:hiddenLine>
            </a:ext>
          </a:extLst>
        </p:spPr>
        <p:txBody>
          <a:bodyPr/>
          <a:lstStyle/>
          <a:p>
            <a:r>
              <a:rPr lang="en-US" dirty="0">
                <a:latin typeface="Century Gothic" panose="020B0502020202020204" pitchFamily="34" charset="0"/>
              </a:rPr>
              <a:t>Depositing Money - Video</a:t>
            </a:r>
            <a:endParaRPr lang="en-US" altLang="en-US" sz="2200" b="0" dirty="0">
              <a:solidFill>
                <a:schemeClr val="bg2"/>
              </a:solidFill>
              <a:latin typeface="Century Gothic" panose="020B0502020202020204" pitchFamily="34" charset="0"/>
            </a:endParaRPr>
          </a:p>
        </p:txBody>
      </p:sp>
      <p:pic>
        <p:nvPicPr>
          <p:cNvPr id="2" name="middle_school_-_savings_and_checking_-_making_a_savings_account_deposit (540p)">
            <a:hlinkClick r:id="" action="ppaction://media"/>
            <a:extLst>
              <a:ext uri="{FF2B5EF4-FFF2-40B4-BE49-F238E27FC236}">
                <a16:creationId xmlns:a16="http://schemas.microsoft.com/office/drawing/2014/main" id="{D80DC723-CA2E-463F-943A-0E76F8B17DDA}"/>
              </a:ext>
            </a:extLst>
          </p:cNvPr>
          <p:cNvPicPr>
            <a:picLocks noChangeAspect="1"/>
          </p:cNvPicPr>
          <p:nvPr>
            <a:videoFile r:link="rId2"/>
            <p:extLst>
              <p:ext uri="{DAA4B4D4-6D71-4841-9C94-3DE7FCFB9230}">
                <p14:media xmlns:p14="http://schemas.microsoft.com/office/powerpoint/2010/main" r:embed="rId3">
                  <p14:trim st="9169"/>
                </p14:media>
              </p:ext>
            </p:extLst>
          </p:nvPr>
        </p:nvPicPr>
        <p:blipFill>
          <a:blip r:embed="rId6"/>
          <a:stretch>
            <a:fillRect/>
          </a:stretch>
        </p:blipFill>
        <p:spPr>
          <a:xfrm>
            <a:off x="628650" y="1905000"/>
            <a:ext cx="7886700" cy="3980204"/>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91968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COMMUNITY POWERPOINT 2014 DRAFT" val="lFGGrEiw"/>
  <p:tag name="ARTICULATE_DESIGN_ID_CUSTOM DESIGN" val="hHCvuM0Z"/>
  <p:tag name="ARTICULATE_DESIGN_ID_11_WFB_TEMPLATE" val="gmsqmPTs"/>
  <p:tag name="ARTICULATE_DESIGN_ID_1_CUSTOM DESIGN" val="ThknnJK8"/>
  <p:tag name="ARTICULATE_DESIGN_ID_HANDS ON BANKING - VOLUNTEER LESSON - LAYOUT" val="oN8tCSIS"/>
  <p:tag name="ARTICULATE_SLIDE_THUMBNAIL_REFRESH" val="1"/>
  <p:tag name="ARTICULATE_PROJECT_OPEN" val="0"/>
  <p:tag name="ARTICULATE_SLIDE_COUNT" val="1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ands on Banking - Volunteer Lesson - Layout">
  <a:themeElements>
    <a:clrScheme name="Hands on Banking">
      <a:dk1>
        <a:srgbClr val="44464A"/>
      </a:dk1>
      <a:lt1>
        <a:sysClr val="window" lastClr="FFFFFF"/>
      </a:lt1>
      <a:dk2>
        <a:srgbClr val="345C6F"/>
      </a:dk2>
      <a:lt2>
        <a:srgbClr val="E7E6E6"/>
      </a:lt2>
      <a:accent1>
        <a:srgbClr val="5199AD"/>
      </a:accent1>
      <a:accent2>
        <a:srgbClr val="A04D10"/>
      </a:accent2>
      <a:accent3>
        <a:srgbClr val="5E652B"/>
      </a:accent3>
      <a:accent4>
        <a:srgbClr val="AFB4B9"/>
      </a:accent4>
      <a:accent5>
        <a:srgbClr val="BFCEC2"/>
      </a:accent5>
      <a:accent6>
        <a:srgbClr val="A61C2A"/>
      </a:accent6>
      <a:hlink>
        <a:srgbClr val="0563C1"/>
      </a:hlink>
      <a:folHlink>
        <a:srgbClr val="954F72"/>
      </a:folHlink>
    </a:clrScheme>
    <a:fontScheme name="HOB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Verdana" pitchFamily="34" charset="0"/>
            <a:ea typeface="ＭＳ Ｐゴシック" pitchFamily="34"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Verdana" pitchFamily="34" charset="0"/>
            <a:ea typeface="ＭＳ Ｐゴシック" pitchFamily="34" charset="-128"/>
          </a:defRPr>
        </a:defPPr>
      </a:lstStyle>
    </a:lnDef>
  </a:objectDefaults>
  <a:extraClrSchemeLst>
    <a:extraClrScheme>
      <a:clrScheme name="11_WFB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WFB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WFB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WFB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WFB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WFB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WFB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WFB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WFB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WFB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WFB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WFB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1_WFB_Template 13">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704610"/>
        </a:folHlink>
      </a:clrScheme>
      <a:clrMap bg1="lt1" tx1="dk1" bg2="lt2" tx2="dk2" accent1="accent1" accent2="accent2" accent3="accent3" accent4="accent4" accent5="accent5" accent6="accent6" hlink="hlink" folHlink="folHlink"/>
    </a:extraClrScheme>
    <a:extraClrScheme>
      <a:clrScheme name="11_WFB_Template 14">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F28B13"/>
        </a:folHlink>
      </a:clrScheme>
      <a:clrMap bg1="lt1" tx1="dk1" bg2="lt2" tx2="dk2" accent1="accent1" accent2="accent2" accent3="accent3" accent4="accent4" accent5="accent5" accent6="accent6" hlink="hlink" folHlink="folHlink"/>
    </a:extraClrScheme>
    <a:extraClrScheme>
      <a:clrScheme name="11_WFB_Template 15">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A99070"/>
        </a:folHlink>
      </a:clrScheme>
      <a:clrMap bg1="lt1" tx1="dk1" bg2="lt2" tx2="dk2" accent1="accent1" accent2="accent2" accent3="accent3" accent4="accent4" accent5="accent5" accent6="accent6" hlink="hlink" folHlink="folHlink"/>
    </a:extraClrScheme>
    <a:extraClrScheme>
      <a:clrScheme name="11_WFB_Template 16">
        <a:dk1>
          <a:srgbClr val="5A5D62"/>
        </a:dk1>
        <a:lt1>
          <a:srgbClr val="FFFFFF"/>
        </a:lt1>
        <a:dk2>
          <a:srgbClr val="D4002F"/>
        </a:dk2>
        <a:lt2>
          <a:srgbClr val="8E9091"/>
        </a:lt2>
        <a:accent1>
          <a:srgbClr val="688FCF"/>
        </a:accent1>
        <a:accent2>
          <a:srgbClr val="F25316"/>
        </a:accent2>
        <a:accent3>
          <a:srgbClr val="FFFFFF"/>
        </a:accent3>
        <a:accent4>
          <a:srgbClr val="4C4E53"/>
        </a:accent4>
        <a:accent5>
          <a:srgbClr val="B9C6E4"/>
        </a:accent5>
        <a:accent6>
          <a:srgbClr val="DB4A13"/>
        </a:accent6>
        <a:hlink>
          <a:srgbClr val="739600"/>
        </a:hlink>
        <a:folHlink>
          <a:srgbClr val="8D6B4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FBD8A33395CE4B85DE0028A75CC6A6" ma:contentTypeVersion="10" ma:contentTypeDescription="Create a new document." ma:contentTypeScope="" ma:versionID="174dc33516370ff4a51c6788f5c3700c">
  <xsd:schema xmlns:xsd="http://www.w3.org/2001/XMLSchema" xmlns:xs="http://www.w3.org/2001/XMLSchema" xmlns:p="http://schemas.microsoft.com/office/2006/metadata/properties" xmlns:ns1="http://schemas.microsoft.com/sharepoint/v3" xmlns:ns2="b243ae30-5c02-438c-8c12-fee7f97be6df" targetNamespace="http://schemas.microsoft.com/office/2006/metadata/properties" ma:root="true" ma:fieldsID="6b5d4e1727a174d70389e139bf1ead88" ns1:_="" ns2:_="">
    <xsd:import namespace="http://schemas.microsoft.com/sharepoint/v3"/>
    <xsd:import namespace="b243ae30-5c02-438c-8c12-fee7f97be6df"/>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43ae30-5c02-438c-8c12-fee7f97be6d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1075F3-5C6E-4DC0-9CBD-8AECD7363E68}">
  <ds:schemaRefs>
    <ds:schemaRef ds:uri="http://schemas.microsoft.com/sharepoint/v3/contenttype/forms"/>
  </ds:schemaRefs>
</ds:datastoreItem>
</file>

<file path=customXml/itemProps2.xml><?xml version="1.0" encoding="utf-8"?>
<ds:datastoreItem xmlns:ds="http://schemas.openxmlformats.org/officeDocument/2006/customXml" ds:itemID="{A14E101C-6522-4F41-9323-23C1B051A70F}">
  <ds:schemaRef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b243ae30-5c02-438c-8c12-fee7f97be6df"/>
    <ds:schemaRef ds:uri="http://www.w3.org/XML/1998/namespace"/>
    <ds:schemaRef ds:uri="http://purl.org/dc/dcmitype/"/>
  </ds:schemaRefs>
</ds:datastoreItem>
</file>

<file path=customXml/itemProps3.xml><?xml version="1.0" encoding="utf-8"?>
<ds:datastoreItem xmlns:ds="http://schemas.openxmlformats.org/officeDocument/2006/customXml" ds:itemID="{05826175-BB54-4087-A95E-7C655E11D5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243ae30-5c02-438c-8c12-fee7f97be6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Community PowerPoint 2014 DRAFT</Template>
  <TotalTime>0</TotalTime>
  <Words>1402</Words>
  <Application>Microsoft Office PowerPoint</Application>
  <PresentationFormat>On-screen Show (4:3)</PresentationFormat>
  <Paragraphs>200</Paragraphs>
  <Slides>14</Slides>
  <Notes>14</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Century Gothic</vt:lpstr>
      <vt:lpstr>Georgia</vt:lpstr>
      <vt:lpstr>Open Sans</vt:lpstr>
      <vt:lpstr>Raleway</vt:lpstr>
      <vt:lpstr>Verdana</vt:lpstr>
      <vt:lpstr>Wingdings</vt:lpstr>
      <vt:lpstr>Hands on Banking - Volunteer Lesson - Layout</vt:lpstr>
      <vt:lpstr>Banking</vt:lpstr>
      <vt:lpstr>Introduction</vt:lpstr>
      <vt:lpstr>What Banks Do / Offer</vt:lpstr>
      <vt:lpstr>Video – Banks Make it Easy</vt:lpstr>
      <vt:lpstr>Types of Accounts</vt:lpstr>
      <vt:lpstr>Manage Your Money – ATMs</vt:lpstr>
      <vt:lpstr>Manage Your Money – Apps</vt:lpstr>
      <vt:lpstr>Deposit Money</vt:lpstr>
      <vt:lpstr>Depositing Money - Video</vt:lpstr>
      <vt:lpstr>Withdrawing Money</vt:lpstr>
      <vt:lpstr>Withdrawing Money - Video</vt:lpstr>
      <vt:lpstr>Wrap-up / Q&amp;A </vt:lpstr>
      <vt:lpstr>PowerPoint Presentation</vt:lpstr>
      <vt:lpstr>PowerPoint Presentation</vt:lpstr>
    </vt:vector>
  </TitlesOfParts>
  <Company>Wells Fargo &amp;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Hands on Banking - Youth - Banking</dc:title>
  <dc:creator>Wells Fargo</dc:creator>
  <cp:lastModifiedBy>Miller, Matt (CAO)</cp:lastModifiedBy>
  <cp:revision>755</cp:revision>
  <cp:lastPrinted>2020-01-23T14:33:58Z</cp:lastPrinted>
  <dcterms:created xsi:type="dcterms:W3CDTF">2014-10-23T16:24:31Z</dcterms:created>
  <dcterms:modified xsi:type="dcterms:W3CDTF">2022-03-29T20:02:45Z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0x010100F4FBD8A33395CE4B85DE0028A75CC6A6</vt:lpwstr>
  </property>
  <property fmtid="{D5CDD505-2E9C-101B-9397-08002B2CF9AE}" pid="3" name="Order">
    <vt:r8>15300</vt:r8>
  </property>
  <property fmtid="{D5CDD505-2E9C-101B-9397-08002B2CF9AE}" pid="4" name="ArticulateGUID">
    <vt:lpwstr>91D479D8-DC6E-45DC-8152-7662733261BB</vt:lpwstr>
  </property>
  <property fmtid="{D5CDD505-2E9C-101B-9397-08002B2CF9AE}" pid="5" name="ArticulatePath">
    <vt:lpwstr>Elementary_4thGradeSavingPowerPoint (2)</vt:lpwstr>
  </property>
</Properties>
</file>